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0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98451" y="215785"/>
            <a:ext cx="8559829" cy="6315076"/>
          </a:xfrm>
          <a:prstGeom prst="rect">
            <a:avLst/>
          </a:prstGeom>
          <a:noFill/>
        </p:spPr>
      </p:pic>
      <p:sp>
        <p:nvSpPr>
          <p:cNvPr id="3" name="2 CuadroTexto"/>
          <p:cNvSpPr txBox="1"/>
          <p:nvPr/>
        </p:nvSpPr>
        <p:spPr>
          <a:xfrm>
            <a:off x="1045720" y="3768636"/>
            <a:ext cx="7056784" cy="338554"/>
          </a:xfrm>
          <a:prstGeom prst="rect">
            <a:avLst/>
          </a:prstGeom>
          <a:noFill/>
        </p:spPr>
        <p:txBody>
          <a:bodyPr wrap="square" rtlCol="0">
            <a:spAutoFit/>
          </a:bodyPr>
          <a:lstStyle/>
          <a:p>
            <a:r>
              <a:rPr lang="es-MX" sz="1600" dirty="0" smtClean="0">
                <a:solidFill>
                  <a:srgbClr val="FF0000"/>
                </a:solidFill>
              </a:rPr>
              <a:t>I </a:t>
            </a:r>
            <a:r>
              <a:rPr lang="es-MX" sz="1600" dirty="0" err="1" smtClean="0">
                <a:solidFill>
                  <a:srgbClr val="FF0000"/>
                </a:solidFill>
              </a:rPr>
              <a:t>used</a:t>
            </a:r>
            <a:r>
              <a:rPr lang="es-MX" sz="1600" dirty="0" smtClean="0">
                <a:solidFill>
                  <a:srgbClr val="FF0000"/>
                </a:solidFill>
              </a:rPr>
              <a:t> </a:t>
            </a:r>
            <a:r>
              <a:rPr lang="es-MX" sz="1600" dirty="0" err="1" smtClean="0">
                <a:solidFill>
                  <a:srgbClr val="FF0000"/>
                </a:solidFill>
              </a:rPr>
              <a:t>to</a:t>
            </a:r>
            <a:r>
              <a:rPr lang="es-MX" sz="1600" dirty="0" smtClean="0">
                <a:solidFill>
                  <a:srgbClr val="FF0000"/>
                </a:solidFill>
              </a:rPr>
              <a:t> be in </a:t>
            </a:r>
            <a:r>
              <a:rPr lang="es-MX" sz="1600" dirty="0" err="1" smtClean="0">
                <a:solidFill>
                  <a:srgbClr val="FF0000"/>
                </a:solidFill>
              </a:rPr>
              <a:t>the</a:t>
            </a:r>
            <a:r>
              <a:rPr lang="es-MX" sz="1600" dirty="0" smtClean="0">
                <a:solidFill>
                  <a:srgbClr val="FF0000"/>
                </a:solidFill>
              </a:rPr>
              <a:t> </a:t>
            </a:r>
            <a:r>
              <a:rPr lang="es-MX" sz="1600" dirty="0" err="1" smtClean="0">
                <a:solidFill>
                  <a:srgbClr val="FF0000"/>
                </a:solidFill>
              </a:rPr>
              <a:t>school</a:t>
            </a:r>
            <a:r>
              <a:rPr lang="es-MX" sz="1600" dirty="0" smtClean="0">
                <a:solidFill>
                  <a:srgbClr val="FF0000"/>
                </a:solidFill>
              </a:rPr>
              <a:t> </a:t>
            </a:r>
            <a:r>
              <a:rPr lang="es-MX" sz="1600" dirty="0" err="1" smtClean="0">
                <a:solidFill>
                  <a:srgbClr val="FF0000"/>
                </a:solidFill>
              </a:rPr>
              <a:t>swimming</a:t>
            </a:r>
            <a:r>
              <a:rPr lang="es-MX" sz="1600" dirty="0" smtClean="0">
                <a:solidFill>
                  <a:srgbClr val="FF0000"/>
                </a:solidFill>
              </a:rPr>
              <a:t> </a:t>
            </a:r>
            <a:r>
              <a:rPr lang="es-MX" sz="1600" dirty="0" err="1" smtClean="0">
                <a:solidFill>
                  <a:srgbClr val="FF0000"/>
                </a:solidFill>
              </a:rPr>
              <a:t>team</a:t>
            </a:r>
            <a:endParaRPr lang="es-ES" dirty="0">
              <a:solidFill>
                <a:srgbClr val="FF0000"/>
              </a:solidFill>
            </a:endParaRPr>
          </a:p>
        </p:txBody>
      </p:sp>
      <p:sp>
        <p:nvSpPr>
          <p:cNvPr id="5" name="4 CuadroTexto"/>
          <p:cNvSpPr txBox="1"/>
          <p:nvPr/>
        </p:nvSpPr>
        <p:spPr>
          <a:xfrm>
            <a:off x="1045720" y="4146877"/>
            <a:ext cx="5891898" cy="338554"/>
          </a:xfrm>
          <a:prstGeom prst="rect">
            <a:avLst/>
          </a:prstGeom>
          <a:noFill/>
        </p:spPr>
        <p:txBody>
          <a:bodyPr wrap="square" rtlCol="0">
            <a:spAutoFit/>
          </a:bodyPr>
          <a:lstStyle/>
          <a:p>
            <a:r>
              <a:rPr lang="es-MX" sz="1600" dirty="0" err="1" smtClean="0">
                <a:solidFill>
                  <a:srgbClr val="FF0000"/>
                </a:solidFill>
              </a:rPr>
              <a:t>Sophie</a:t>
            </a:r>
            <a:r>
              <a:rPr lang="es-MX" sz="1600" dirty="0" smtClean="0">
                <a:solidFill>
                  <a:srgbClr val="FF0000"/>
                </a:solidFill>
              </a:rPr>
              <a:t> </a:t>
            </a:r>
            <a:r>
              <a:rPr lang="es-MX" sz="1600" dirty="0" err="1" smtClean="0">
                <a:solidFill>
                  <a:srgbClr val="FF0000"/>
                </a:solidFill>
              </a:rPr>
              <a:t>used</a:t>
            </a:r>
            <a:r>
              <a:rPr lang="es-MX" sz="1600" dirty="0" smtClean="0">
                <a:solidFill>
                  <a:srgbClr val="FF0000"/>
                </a:solidFill>
              </a:rPr>
              <a:t> </a:t>
            </a:r>
            <a:r>
              <a:rPr lang="es-MX" sz="1600" dirty="0" err="1" smtClean="0">
                <a:solidFill>
                  <a:srgbClr val="FF0000"/>
                </a:solidFill>
              </a:rPr>
              <a:t>to</a:t>
            </a:r>
            <a:r>
              <a:rPr lang="es-MX" sz="1600" dirty="0" smtClean="0">
                <a:solidFill>
                  <a:srgbClr val="FF0000"/>
                </a:solidFill>
              </a:rPr>
              <a:t> </a:t>
            </a:r>
            <a:r>
              <a:rPr lang="es-MX" sz="1600" dirty="0" err="1" smtClean="0">
                <a:solidFill>
                  <a:srgbClr val="FF0000"/>
                </a:solidFill>
              </a:rPr>
              <a:t>have</a:t>
            </a:r>
            <a:r>
              <a:rPr lang="es-MX" sz="1600" dirty="0" smtClean="0">
                <a:solidFill>
                  <a:srgbClr val="FF0000"/>
                </a:solidFill>
              </a:rPr>
              <a:t> </a:t>
            </a:r>
            <a:r>
              <a:rPr lang="es-MX" sz="1600" dirty="0" err="1" smtClean="0">
                <a:solidFill>
                  <a:srgbClr val="FF0000"/>
                </a:solidFill>
              </a:rPr>
              <a:t>long</a:t>
            </a:r>
            <a:r>
              <a:rPr lang="es-MX" sz="1600" dirty="0" smtClean="0">
                <a:solidFill>
                  <a:srgbClr val="FF0000"/>
                </a:solidFill>
              </a:rPr>
              <a:t> </a:t>
            </a:r>
            <a:r>
              <a:rPr lang="es-MX" sz="1600" dirty="0" err="1" smtClean="0">
                <a:solidFill>
                  <a:srgbClr val="FF0000"/>
                </a:solidFill>
              </a:rPr>
              <a:t>hair</a:t>
            </a:r>
            <a:r>
              <a:rPr lang="es-MX" sz="1600" dirty="0" smtClean="0">
                <a:solidFill>
                  <a:srgbClr val="FF0000"/>
                </a:solidFill>
              </a:rPr>
              <a:t> </a:t>
            </a:r>
            <a:r>
              <a:rPr lang="es-MX" sz="1600" dirty="0" err="1" smtClean="0">
                <a:solidFill>
                  <a:srgbClr val="FF0000"/>
                </a:solidFill>
              </a:rPr>
              <a:t>when</a:t>
            </a:r>
            <a:r>
              <a:rPr lang="es-MX" sz="1600" dirty="0" smtClean="0">
                <a:solidFill>
                  <a:srgbClr val="FF0000"/>
                </a:solidFill>
              </a:rPr>
              <a:t> </a:t>
            </a:r>
            <a:r>
              <a:rPr lang="es-MX" sz="1600" dirty="0" err="1" smtClean="0">
                <a:solidFill>
                  <a:srgbClr val="FF0000"/>
                </a:solidFill>
              </a:rPr>
              <a:t>she</a:t>
            </a:r>
            <a:r>
              <a:rPr lang="es-MX" sz="1600" dirty="0" smtClean="0">
                <a:solidFill>
                  <a:srgbClr val="FF0000"/>
                </a:solidFill>
              </a:rPr>
              <a:t> </a:t>
            </a:r>
            <a:r>
              <a:rPr lang="es-MX" sz="1600" dirty="0" err="1" smtClean="0">
                <a:solidFill>
                  <a:srgbClr val="FF0000"/>
                </a:solidFill>
              </a:rPr>
              <a:t>was</a:t>
            </a:r>
            <a:r>
              <a:rPr lang="es-MX" sz="1600" dirty="0" smtClean="0">
                <a:solidFill>
                  <a:srgbClr val="FF0000"/>
                </a:solidFill>
              </a:rPr>
              <a:t> 7</a:t>
            </a:r>
            <a:endParaRPr lang="es-ES" dirty="0">
              <a:solidFill>
                <a:srgbClr val="FF0000"/>
              </a:solidFill>
            </a:endParaRPr>
          </a:p>
        </p:txBody>
      </p:sp>
      <p:sp>
        <p:nvSpPr>
          <p:cNvPr id="7" name="6 CuadroTexto"/>
          <p:cNvSpPr txBox="1"/>
          <p:nvPr/>
        </p:nvSpPr>
        <p:spPr>
          <a:xfrm>
            <a:off x="1045720" y="4485431"/>
            <a:ext cx="7342704" cy="338554"/>
          </a:xfrm>
          <a:prstGeom prst="rect">
            <a:avLst/>
          </a:prstGeom>
          <a:noFill/>
        </p:spPr>
        <p:txBody>
          <a:bodyPr wrap="square" rtlCol="0">
            <a:spAutoFit/>
          </a:bodyPr>
          <a:lstStyle/>
          <a:p>
            <a:r>
              <a:rPr lang="es-MX" sz="1600" dirty="0" smtClean="0">
                <a:solidFill>
                  <a:srgbClr val="FF0000"/>
                </a:solidFill>
              </a:rPr>
              <a:t>Mary </a:t>
            </a:r>
            <a:r>
              <a:rPr lang="es-MX" sz="1600" dirty="0" err="1" smtClean="0">
                <a:solidFill>
                  <a:srgbClr val="FF0000"/>
                </a:solidFill>
              </a:rPr>
              <a:t>didn’t</a:t>
            </a:r>
            <a:r>
              <a:rPr lang="es-MX" sz="1600" dirty="0" smtClean="0">
                <a:solidFill>
                  <a:srgbClr val="FF0000"/>
                </a:solidFill>
              </a:rPr>
              <a:t> use </a:t>
            </a:r>
            <a:r>
              <a:rPr lang="es-MX" sz="1600" dirty="0" err="1" smtClean="0">
                <a:solidFill>
                  <a:srgbClr val="FF0000"/>
                </a:solidFill>
              </a:rPr>
              <a:t>to</a:t>
            </a:r>
            <a:r>
              <a:rPr lang="es-MX" sz="1600" dirty="0" smtClean="0">
                <a:solidFill>
                  <a:srgbClr val="FF0000"/>
                </a:solidFill>
              </a:rPr>
              <a:t> listen </a:t>
            </a:r>
            <a:r>
              <a:rPr lang="es-MX" sz="1600" dirty="0" err="1" smtClean="0">
                <a:solidFill>
                  <a:srgbClr val="FF0000"/>
                </a:solidFill>
              </a:rPr>
              <a:t>when</a:t>
            </a:r>
            <a:r>
              <a:rPr lang="es-MX" sz="1600" dirty="0" smtClean="0">
                <a:solidFill>
                  <a:srgbClr val="FF0000"/>
                </a:solidFill>
              </a:rPr>
              <a:t> </a:t>
            </a:r>
            <a:r>
              <a:rPr lang="es-MX" sz="1600" dirty="0" err="1" smtClean="0">
                <a:solidFill>
                  <a:srgbClr val="FF0000"/>
                </a:solidFill>
              </a:rPr>
              <a:t>her</a:t>
            </a:r>
            <a:r>
              <a:rPr lang="es-MX" sz="1600" dirty="0" smtClean="0">
                <a:solidFill>
                  <a:srgbClr val="FF0000"/>
                </a:solidFill>
              </a:rPr>
              <a:t> </a:t>
            </a:r>
            <a:r>
              <a:rPr lang="es-MX" sz="1600" dirty="0" err="1" smtClean="0">
                <a:solidFill>
                  <a:srgbClr val="FF0000"/>
                </a:solidFill>
              </a:rPr>
              <a:t>teachers</a:t>
            </a:r>
            <a:r>
              <a:rPr lang="es-MX" sz="1600" dirty="0" smtClean="0">
                <a:solidFill>
                  <a:srgbClr val="FF0000"/>
                </a:solidFill>
              </a:rPr>
              <a:t> </a:t>
            </a:r>
            <a:r>
              <a:rPr lang="es-MX" sz="1600" dirty="0" err="1" smtClean="0">
                <a:solidFill>
                  <a:srgbClr val="FF0000"/>
                </a:solidFill>
              </a:rPr>
              <a:t>were</a:t>
            </a:r>
            <a:r>
              <a:rPr lang="es-MX" sz="1600" dirty="0" smtClean="0">
                <a:solidFill>
                  <a:srgbClr val="FF0000"/>
                </a:solidFill>
              </a:rPr>
              <a:t> </a:t>
            </a:r>
            <a:r>
              <a:rPr lang="es-MX" sz="1600" dirty="0" err="1" smtClean="0">
                <a:solidFill>
                  <a:srgbClr val="FF0000"/>
                </a:solidFill>
              </a:rPr>
              <a:t>speaking</a:t>
            </a:r>
            <a:endParaRPr lang="es-ES" sz="1600" dirty="0">
              <a:solidFill>
                <a:srgbClr val="FF0000"/>
              </a:solidFill>
            </a:endParaRPr>
          </a:p>
        </p:txBody>
      </p:sp>
      <p:sp>
        <p:nvSpPr>
          <p:cNvPr id="8" name="7 CuadroTexto"/>
          <p:cNvSpPr txBox="1"/>
          <p:nvPr/>
        </p:nvSpPr>
        <p:spPr>
          <a:xfrm>
            <a:off x="1068669" y="4855253"/>
            <a:ext cx="7486720" cy="338554"/>
          </a:xfrm>
          <a:prstGeom prst="rect">
            <a:avLst/>
          </a:prstGeom>
          <a:noFill/>
        </p:spPr>
        <p:txBody>
          <a:bodyPr wrap="square" rtlCol="0">
            <a:spAutoFit/>
          </a:bodyPr>
          <a:lstStyle/>
          <a:p>
            <a:r>
              <a:rPr lang="es-MX" sz="1600" dirty="0" smtClean="0">
                <a:solidFill>
                  <a:srgbClr val="FF0000"/>
                </a:solidFill>
              </a:rPr>
              <a:t>Ricardo </a:t>
            </a:r>
            <a:r>
              <a:rPr lang="es-MX" sz="1600" dirty="0" err="1" smtClean="0">
                <a:solidFill>
                  <a:srgbClr val="FF0000"/>
                </a:solidFill>
              </a:rPr>
              <a:t>used</a:t>
            </a:r>
            <a:r>
              <a:rPr lang="es-MX" sz="1600" dirty="0" smtClean="0">
                <a:solidFill>
                  <a:srgbClr val="FF0000"/>
                </a:solidFill>
              </a:rPr>
              <a:t> </a:t>
            </a:r>
            <a:r>
              <a:rPr lang="es-MX" sz="1600" dirty="0" err="1" smtClean="0">
                <a:solidFill>
                  <a:srgbClr val="FF0000"/>
                </a:solidFill>
              </a:rPr>
              <a:t>to</a:t>
            </a:r>
            <a:r>
              <a:rPr lang="es-MX" sz="1600" dirty="0" smtClean="0">
                <a:solidFill>
                  <a:srgbClr val="FF0000"/>
                </a:solidFill>
              </a:rPr>
              <a:t> </a:t>
            </a:r>
            <a:r>
              <a:rPr lang="es-MX" sz="1600" dirty="0" err="1" smtClean="0">
                <a:solidFill>
                  <a:srgbClr val="FF0000"/>
                </a:solidFill>
              </a:rPr>
              <a:t>get</a:t>
            </a:r>
            <a:r>
              <a:rPr lang="es-MX" sz="1600" dirty="0" smtClean="0">
                <a:solidFill>
                  <a:srgbClr val="FF0000"/>
                </a:solidFill>
              </a:rPr>
              <a:t> up at 6:00 </a:t>
            </a:r>
            <a:r>
              <a:rPr lang="es-MX" sz="1600" dirty="0" err="1" smtClean="0">
                <a:solidFill>
                  <a:srgbClr val="FF0000"/>
                </a:solidFill>
              </a:rPr>
              <a:t>when</a:t>
            </a:r>
            <a:r>
              <a:rPr lang="es-MX" sz="1600" dirty="0" smtClean="0">
                <a:solidFill>
                  <a:srgbClr val="FF0000"/>
                </a:solidFill>
              </a:rPr>
              <a:t> he </a:t>
            </a:r>
            <a:r>
              <a:rPr lang="es-MX" sz="1600" dirty="0" err="1" smtClean="0">
                <a:solidFill>
                  <a:srgbClr val="FF0000"/>
                </a:solidFill>
              </a:rPr>
              <a:t>was</a:t>
            </a:r>
            <a:r>
              <a:rPr lang="es-MX" sz="1600" dirty="0" smtClean="0">
                <a:solidFill>
                  <a:srgbClr val="FF0000"/>
                </a:solidFill>
              </a:rPr>
              <a:t> training </a:t>
            </a:r>
            <a:r>
              <a:rPr lang="es-MX" sz="1600" dirty="0" err="1" smtClean="0">
                <a:solidFill>
                  <a:srgbClr val="FF0000"/>
                </a:solidFill>
              </a:rPr>
              <a:t>for</a:t>
            </a:r>
            <a:r>
              <a:rPr lang="es-MX" sz="1600" dirty="0" smtClean="0">
                <a:solidFill>
                  <a:srgbClr val="FF0000"/>
                </a:solidFill>
              </a:rPr>
              <a:t> </a:t>
            </a:r>
            <a:r>
              <a:rPr lang="es-MX" sz="1600" dirty="0" err="1" smtClean="0">
                <a:solidFill>
                  <a:srgbClr val="FF0000"/>
                </a:solidFill>
              </a:rPr>
              <a:t>the</a:t>
            </a:r>
            <a:r>
              <a:rPr lang="es-MX" sz="1600" dirty="0" smtClean="0">
                <a:solidFill>
                  <a:srgbClr val="FF0000"/>
                </a:solidFill>
              </a:rPr>
              <a:t> </a:t>
            </a:r>
            <a:r>
              <a:rPr lang="es-MX" sz="1600" dirty="0" err="1" smtClean="0">
                <a:solidFill>
                  <a:srgbClr val="FF0000"/>
                </a:solidFill>
              </a:rPr>
              <a:t>Olympics</a:t>
            </a:r>
            <a:endParaRPr lang="es-ES" sz="1600" dirty="0">
              <a:solidFill>
                <a:srgbClr val="FF0000"/>
              </a:solidFill>
            </a:endParaRPr>
          </a:p>
        </p:txBody>
      </p:sp>
      <p:sp>
        <p:nvSpPr>
          <p:cNvPr id="9" name="8 CuadroTexto"/>
          <p:cNvSpPr txBox="1"/>
          <p:nvPr/>
        </p:nvSpPr>
        <p:spPr>
          <a:xfrm>
            <a:off x="1088247" y="5198897"/>
            <a:ext cx="6167627" cy="338554"/>
          </a:xfrm>
          <a:prstGeom prst="rect">
            <a:avLst/>
          </a:prstGeom>
          <a:noFill/>
        </p:spPr>
        <p:txBody>
          <a:bodyPr wrap="square" rtlCol="0">
            <a:spAutoFit/>
          </a:bodyPr>
          <a:lstStyle/>
          <a:p>
            <a:r>
              <a:rPr lang="es-MX" sz="1600" dirty="0" err="1" smtClean="0">
                <a:solidFill>
                  <a:srgbClr val="FF0000"/>
                </a:solidFill>
              </a:rPr>
              <a:t>Did</a:t>
            </a:r>
            <a:r>
              <a:rPr lang="es-MX" sz="1600" dirty="0" smtClean="0">
                <a:solidFill>
                  <a:srgbClr val="FF0000"/>
                </a:solidFill>
              </a:rPr>
              <a:t> </a:t>
            </a:r>
            <a:r>
              <a:rPr lang="es-MX" sz="1600" dirty="0" err="1" smtClean="0">
                <a:solidFill>
                  <a:srgbClr val="FF0000"/>
                </a:solidFill>
              </a:rPr>
              <a:t>you</a:t>
            </a:r>
            <a:r>
              <a:rPr lang="es-MX" sz="1600" dirty="0" smtClean="0">
                <a:solidFill>
                  <a:srgbClr val="FF0000"/>
                </a:solidFill>
              </a:rPr>
              <a:t> use </a:t>
            </a:r>
            <a:r>
              <a:rPr lang="es-MX" sz="1600" dirty="0" err="1" smtClean="0">
                <a:solidFill>
                  <a:srgbClr val="FF0000"/>
                </a:solidFill>
              </a:rPr>
              <a:t>to</a:t>
            </a:r>
            <a:r>
              <a:rPr lang="es-MX" sz="1600" dirty="0" smtClean="0">
                <a:solidFill>
                  <a:srgbClr val="FF0000"/>
                </a:solidFill>
              </a:rPr>
              <a:t> </a:t>
            </a:r>
            <a:r>
              <a:rPr lang="es-MX" sz="1600" dirty="0" err="1" smtClean="0">
                <a:solidFill>
                  <a:srgbClr val="FF0000"/>
                </a:solidFill>
              </a:rPr>
              <a:t>usually</a:t>
            </a:r>
            <a:r>
              <a:rPr lang="es-MX" sz="1600" dirty="0" smtClean="0">
                <a:solidFill>
                  <a:srgbClr val="FF0000"/>
                </a:solidFill>
              </a:rPr>
              <a:t> do </a:t>
            </a:r>
            <a:r>
              <a:rPr lang="es-MX" sz="1600" dirty="0" err="1" smtClean="0">
                <a:solidFill>
                  <a:srgbClr val="FF0000"/>
                </a:solidFill>
              </a:rPr>
              <a:t>on</a:t>
            </a:r>
            <a:r>
              <a:rPr lang="es-MX" sz="1600" dirty="0" smtClean="0">
                <a:solidFill>
                  <a:srgbClr val="FF0000"/>
                </a:solidFill>
              </a:rPr>
              <a:t> </a:t>
            </a:r>
            <a:r>
              <a:rPr lang="es-MX" sz="1600" dirty="0" err="1" smtClean="0">
                <a:solidFill>
                  <a:srgbClr val="FF0000"/>
                </a:solidFill>
              </a:rPr>
              <a:t>Saturday</a:t>
            </a:r>
            <a:r>
              <a:rPr lang="es-MX" sz="1600" dirty="0" smtClean="0">
                <a:solidFill>
                  <a:srgbClr val="FF0000"/>
                </a:solidFill>
              </a:rPr>
              <a:t> </a:t>
            </a:r>
            <a:r>
              <a:rPr lang="es-MX" sz="1600" dirty="0" err="1" smtClean="0">
                <a:solidFill>
                  <a:srgbClr val="FF0000"/>
                </a:solidFill>
              </a:rPr>
              <a:t>evening</a:t>
            </a:r>
            <a:endParaRPr lang="es-ES" sz="1600" dirty="0">
              <a:solidFill>
                <a:srgbClr val="FF0000"/>
              </a:solidFill>
            </a:endParaRPr>
          </a:p>
        </p:txBody>
      </p:sp>
      <p:sp>
        <p:nvSpPr>
          <p:cNvPr id="10" name="9 CuadroTexto"/>
          <p:cNvSpPr txBox="1"/>
          <p:nvPr/>
        </p:nvSpPr>
        <p:spPr>
          <a:xfrm>
            <a:off x="1088247" y="5537451"/>
            <a:ext cx="4851905" cy="338554"/>
          </a:xfrm>
          <a:prstGeom prst="rect">
            <a:avLst/>
          </a:prstGeom>
          <a:noFill/>
        </p:spPr>
        <p:txBody>
          <a:bodyPr wrap="square" rtlCol="0">
            <a:spAutoFit/>
          </a:bodyPr>
          <a:lstStyle/>
          <a:p>
            <a:r>
              <a:rPr lang="es-MX" sz="1600" dirty="0" err="1" smtClean="0">
                <a:solidFill>
                  <a:srgbClr val="FF0000"/>
                </a:solidFill>
              </a:rPr>
              <a:t>My</a:t>
            </a:r>
            <a:r>
              <a:rPr lang="es-MX" sz="1600" dirty="0" smtClean="0">
                <a:solidFill>
                  <a:srgbClr val="FF0000"/>
                </a:solidFill>
              </a:rPr>
              <a:t> </a:t>
            </a:r>
            <a:r>
              <a:rPr lang="es-MX" sz="1600" dirty="0" err="1" smtClean="0">
                <a:solidFill>
                  <a:srgbClr val="FF0000"/>
                </a:solidFill>
              </a:rPr>
              <a:t>brother</a:t>
            </a:r>
            <a:r>
              <a:rPr lang="es-MX" sz="1600" dirty="0" smtClean="0">
                <a:solidFill>
                  <a:srgbClr val="FF0000"/>
                </a:solidFill>
              </a:rPr>
              <a:t> </a:t>
            </a:r>
            <a:r>
              <a:rPr lang="es-MX" sz="1600" dirty="0" err="1" smtClean="0">
                <a:solidFill>
                  <a:srgbClr val="FF0000"/>
                </a:solidFill>
              </a:rPr>
              <a:t>used</a:t>
            </a:r>
            <a:r>
              <a:rPr lang="es-MX" sz="1600" dirty="0" smtClean="0">
                <a:solidFill>
                  <a:srgbClr val="FF0000"/>
                </a:solidFill>
              </a:rPr>
              <a:t> </a:t>
            </a:r>
            <a:r>
              <a:rPr lang="es-MX" sz="1600" dirty="0" err="1" smtClean="0">
                <a:solidFill>
                  <a:srgbClr val="FF0000"/>
                </a:solidFill>
              </a:rPr>
              <a:t>to</a:t>
            </a:r>
            <a:r>
              <a:rPr lang="es-MX" sz="1600" dirty="0" smtClean="0">
                <a:solidFill>
                  <a:srgbClr val="FF0000"/>
                </a:solidFill>
              </a:rPr>
              <a:t> </a:t>
            </a:r>
            <a:r>
              <a:rPr lang="es-MX" sz="1600" dirty="0" err="1" smtClean="0">
                <a:solidFill>
                  <a:srgbClr val="FF0000"/>
                </a:solidFill>
              </a:rPr>
              <a:t>wear</a:t>
            </a:r>
            <a:r>
              <a:rPr lang="es-MX" sz="1600" dirty="0" smtClean="0">
                <a:solidFill>
                  <a:srgbClr val="FF0000"/>
                </a:solidFill>
              </a:rPr>
              <a:t> </a:t>
            </a:r>
            <a:r>
              <a:rPr lang="es-MX" sz="1600" dirty="0" err="1" smtClean="0">
                <a:solidFill>
                  <a:srgbClr val="FF0000"/>
                </a:solidFill>
              </a:rPr>
              <a:t>when</a:t>
            </a:r>
            <a:r>
              <a:rPr lang="es-MX" sz="1600" dirty="0" smtClean="0">
                <a:solidFill>
                  <a:srgbClr val="FF0000"/>
                </a:solidFill>
              </a:rPr>
              <a:t> he </a:t>
            </a:r>
            <a:r>
              <a:rPr lang="es-MX" sz="1600" dirty="0" err="1" smtClean="0">
                <a:solidFill>
                  <a:srgbClr val="FF0000"/>
                </a:solidFill>
              </a:rPr>
              <a:t>was</a:t>
            </a:r>
            <a:r>
              <a:rPr lang="es-MX" sz="1600" dirty="0" smtClean="0">
                <a:solidFill>
                  <a:srgbClr val="FF0000"/>
                </a:solidFill>
              </a:rPr>
              <a:t> </a:t>
            </a:r>
            <a:r>
              <a:rPr lang="es-MX" sz="1600" dirty="0" err="1" smtClean="0">
                <a:solidFill>
                  <a:srgbClr val="FF0000"/>
                </a:solidFill>
              </a:rPr>
              <a:t>small</a:t>
            </a:r>
            <a:endParaRPr lang="es-ES" sz="1600" dirty="0">
              <a:solidFill>
                <a:srgbClr val="FF0000"/>
              </a:solidFill>
            </a:endParaRPr>
          </a:p>
        </p:txBody>
      </p:sp>
      <p:sp>
        <p:nvSpPr>
          <p:cNvPr id="11" name="10 CuadroTexto"/>
          <p:cNvSpPr txBox="1"/>
          <p:nvPr/>
        </p:nvSpPr>
        <p:spPr>
          <a:xfrm>
            <a:off x="1088247" y="5876005"/>
            <a:ext cx="5211945" cy="338554"/>
          </a:xfrm>
          <a:prstGeom prst="rect">
            <a:avLst/>
          </a:prstGeom>
          <a:noFill/>
        </p:spPr>
        <p:txBody>
          <a:bodyPr wrap="square" rtlCol="0">
            <a:spAutoFit/>
          </a:bodyPr>
          <a:lstStyle/>
          <a:p>
            <a:r>
              <a:rPr lang="es-MX" sz="1600" dirty="0" err="1" smtClean="0">
                <a:solidFill>
                  <a:srgbClr val="FF0000"/>
                </a:solidFill>
              </a:rPr>
              <a:t>Becky</a:t>
            </a:r>
            <a:r>
              <a:rPr lang="es-MX" sz="1600" dirty="0" smtClean="0">
                <a:solidFill>
                  <a:srgbClr val="FF0000"/>
                </a:solidFill>
              </a:rPr>
              <a:t> </a:t>
            </a:r>
            <a:r>
              <a:rPr lang="es-MX" sz="1600" dirty="0" err="1" smtClean="0">
                <a:solidFill>
                  <a:srgbClr val="FF0000"/>
                </a:solidFill>
              </a:rPr>
              <a:t>used</a:t>
            </a:r>
            <a:r>
              <a:rPr lang="es-MX" sz="1600" dirty="0" smtClean="0">
                <a:solidFill>
                  <a:srgbClr val="FF0000"/>
                </a:solidFill>
              </a:rPr>
              <a:t> </a:t>
            </a:r>
            <a:r>
              <a:rPr lang="es-MX" sz="1600" dirty="0" err="1" smtClean="0">
                <a:solidFill>
                  <a:srgbClr val="FF0000"/>
                </a:solidFill>
              </a:rPr>
              <a:t>to</a:t>
            </a:r>
            <a:r>
              <a:rPr lang="es-MX" sz="1600" dirty="0" smtClean="0">
                <a:solidFill>
                  <a:srgbClr val="FF0000"/>
                </a:solidFill>
              </a:rPr>
              <a:t> </a:t>
            </a:r>
            <a:r>
              <a:rPr lang="es-MX" sz="1600" dirty="0" err="1" smtClean="0">
                <a:solidFill>
                  <a:srgbClr val="FF0000"/>
                </a:solidFill>
              </a:rPr>
              <a:t>afraid</a:t>
            </a:r>
            <a:r>
              <a:rPr lang="es-MX" sz="1600" dirty="0" smtClean="0">
                <a:solidFill>
                  <a:srgbClr val="FF0000"/>
                </a:solidFill>
              </a:rPr>
              <a:t> of </a:t>
            </a:r>
            <a:r>
              <a:rPr lang="es-MX" sz="1600" dirty="0" err="1" smtClean="0">
                <a:solidFill>
                  <a:srgbClr val="FF0000"/>
                </a:solidFill>
              </a:rPr>
              <a:t>dogs</a:t>
            </a:r>
            <a:r>
              <a:rPr lang="es-MX" sz="1600" dirty="0" smtClean="0">
                <a:solidFill>
                  <a:srgbClr val="FF0000"/>
                </a:solidFill>
              </a:rPr>
              <a:t> </a:t>
            </a:r>
            <a:r>
              <a:rPr lang="es-MX" sz="1600" dirty="0" err="1" smtClean="0">
                <a:solidFill>
                  <a:srgbClr val="FF0000"/>
                </a:solidFill>
              </a:rPr>
              <a:t>when</a:t>
            </a:r>
            <a:r>
              <a:rPr lang="es-MX" sz="1600" dirty="0" smtClean="0">
                <a:solidFill>
                  <a:srgbClr val="FF0000"/>
                </a:solidFill>
              </a:rPr>
              <a:t> </a:t>
            </a:r>
            <a:r>
              <a:rPr lang="es-MX" sz="1600" dirty="0" err="1" smtClean="0">
                <a:solidFill>
                  <a:srgbClr val="FF0000"/>
                </a:solidFill>
              </a:rPr>
              <a:t>she</a:t>
            </a:r>
            <a:r>
              <a:rPr lang="es-MX" sz="1600" dirty="0" smtClean="0">
                <a:solidFill>
                  <a:srgbClr val="FF0000"/>
                </a:solidFill>
              </a:rPr>
              <a:t> </a:t>
            </a:r>
            <a:r>
              <a:rPr lang="es-MX" sz="1600" dirty="0" err="1" smtClean="0">
                <a:solidFill>
                  <a:srgbClr val="FF0000"/>
                </a:solidFill>
              </a:rPr>
              <a:t>was</a:t>
            </a:r>
            <a:r>
              <a:rPr lang="es-MX" sz="1600" dirty="0" smtClean="0">
                <a:solidFill>
                  <a:srgbClr val="FF0000"/>
                </a:solidFill>
              </a:rPr>
              <a:t> a </a:t>
            </a:r>
            <a:r>
              <a:rPr lang="es-MX" sz="1600" dirty="0" err="1" smtClean="0">
                <a:solidFill>
                  <a:srgbClr val="FF0000"/>
                </a:solidFill>
              </a:rPr>
              <a:t>little</a:t>
            </a:r>
            <a:r>
              <a:rPr lang="es-MX" sz="1600" dirty="0" smtClean="0">
                <a:solidFill>
                  <a:srgbClr val="FF0000"/>
                </a:solidFill>
              </a:rPr>
              <a:t> </a:t>
            </a:r>
            <a:r>
              <a:rPr lang="es-MX" sz="1600" dirty="0" err="1" smtClean="0">
                <a:solidFill>
                  <a:srgbClr val="FF0000"/>
                </a:solidFill>
              </a:rPr>
              <a:t>girl</a:t>
            </a:r>
            <a:endParaRPr lang="es-ES" sz="1600" dirty="0">
              <a:solidFill>
                <a:srgbClr val="FF0000"/>
              </a:solidFill>
            </a:endParaRPr>
          </a:p>
        </p:txBody>
      </p:sp>
      <p:sp>
        <p:nvSpPr>
          <p:cNvPr id="12" name="11 CuadroTexto"/>
          <p:cNvSpPr txBox="1"/>
          <p:nvPr/>
        </p:nvSpPr>
        <p:spPr>
          <a:xfrm>
            <a:off x="1026066" y="6229563"/>
            <a:ext cx="5849371" cy="338554"/>
          </a:xfrm>
          <a:prstGeom prst="rect">
            <a:avLst/>
          </a:prstGeom>
          <a:noFill/>
        </p:spPr>
        <p:txBody>
          <a:bodyPr wrap="square" rtlCol="0">
            <a:spAutoFit/>
          </a:bodyPr>
          <a:lstStyle/>
          <a:p>
            <a:r>
              <a:rPr lang="es-MX" sz="1600" dirty="0" err="1" smtClean="0">
                <a:solidFill>
                  <a:srgbClr val="FF0000"/>
                </a:solidFill>
              </a:rPr>
              <a:t>We</a:t>
            </a:r>
            <a:r>
              <a:rPr lang="es-MX" sz="1600" dirty="0" smtClean="0">
                <a:solidFill>
                  <a:srgbClr val="FF0000"/>
                </a:solidFill>
              </a:rPr>
              <a:t> </a:t>
            </a:r>
            <a:r>
              <a:rPr lang="es-MX" sz="1600" dirty="0" err="1" smtClean="0">
                <a:solidFill>
                  <a:srgbClr val="FF0000"/>
                </a:solidFill>
              </a:rPr>
              <a:t>used</a:t>
            </a:r>
            <a:r>
              <a:rPr lang="es-MX" sz="1600" dirty="0" smtClean="0">
                <a:solidFill>
                  <a:srgbClr val="FF0000"/>
                </a:solidFill>
              </a:rPr>
              <a:t> </a:t>
            </a:r>
            <a:r>
              <a:rPr lang="es-MX" sz="1600" dirty="0" err="1" smtClean="0">
                <a:solidFill>
                  <a:srgbClr val="FF0000"/>
                </a:solidFill>
              </a:rPr>
              <a:t>to</a:t>
            </a:r>
            <a:r>
              <a:rPr lang="es-MX" sz="1600" dirty="0" smtClean="0">
                <a:solidFill>
                  <a:srgbClr val="FF0000"/>
                </a:solidFill>
              </a:rPr>
              <a:t> </a:t>
            </a:r>
            <a:r>
              <a:rPr lang="es-MX" sz="1600" dirty="0" err="1" smtClean="0">
                <a:solidFill>
                  <a:srgbClr val="FF0000"/>
                </a:solidFill>
              </a:rPr>
              <a:t>give</a:t>
            </a:r>
            <a:r>
              <a:rPr lang="es-MX" sz="1600" dirty="0" smtClean="0">
                <a:solidFill>
                  <a:srgbClr val="FF0000"/>
                </a:solidFill>
              </a:rPr>
              <a:t> </a:t>
            </a:r>
            <a:r>
              <a:rPr lang="es-MX" sz="1600" dirty="0" err="1" smtClean="0">
                <a:solidFill>
                  <a:srgbClr val="FF0000"/>
                </a:solidFill>
              </a:rPr>
              <a:t>our</a:t>
            </a:r>
            <a:r>
              <a:rPr lang="es-MX" sz="1600" dirty="0" smtClean="0">
                <a:solidFill>
                  <a:srgbClr val="FF0000"/>
                </a:solidFill>
              </a:rPr>
              <a:t> </a:t>
            </a:r>
            <a:r>
              <a:rPr lang="es-MX" sz="1600" dirty="0" err="1" smtClean="0">
                <a:solidFill>
                  <a:srgbClr val="FF0000"/>
                </a:solidFill>
              </a:rPr>
              <a:t>teacher</a:t>
            </a:r>
            <a:r>
              <a:rPr lang="es-MX" sz="1600" dirty="0" smtClean="0">
                <a:solidFill>
                  <a:srgbClr val="FF0000"/>
                </a:solidFill>
              </a:rPr>
              <a:t> </a:t>
            </a:r>
            <a:r>
              <a:rPr lang="es-MX" sz="1600" dirty="0" err="1" smtClean="0">
                <a:solidFill>
                  <a:srgbClr val="FF0000"/>
                </a:solidFill>
              </a:rPr>
              <a:t>presens</a:t>
            </a:r>
            <a:r>
              <a:rPr lang="es-MX" sz="1600" dirty="0" smtClean="0">
                <a:solidFill>
                  <a:srgbClr val="FF0000"/>
                </a:solidFill>
              </a:rPr>
              <a:t> at </a:t>
            </a:r>
            <a:r>
              <a:rPr lang="es-MX" sz="1600" dirty="0" err="1" smtClean="0">
                <a:solidFill>
                  <a:srgbClr val="FF0000"/>
                </a:solidFill>
              </a:rPr>
              <a:t>the</a:t>
            </a:r>
            <a:r>
              <a:rPr lang="es-MX" sz="1600" dirty="0" smtClean="0">
                <a:solidFill>
                  <a:srgbClr val="FF0000"/>
                </a:solidFill>
              </a:rPr>
              <a:t> </a:t>
            </a:r>
            <a:r>
              <a:rPr lang="es-MX" sz="1600" dirty="0" err="1" smtClean="0">
                <a:solidFill>
                  <a:srgbClr val="FF0000"/>
                </a:solidFill>
              </a:rPr>
              <a:t>end</a:t>
            </a:r>
            <a:r>
              <a:rPr lang="es-MX" sz="1600" dirty="0" smtClean="0">
                <a:solidFill>
                  <a:srgbClr val="FF0000"/>
                </a:solidFill>
              </a:rPr>
              <a:t> of </a:t>
            </a:r>
            <a:r>
              <a:rPr lang="es-MX" sz="1600" dirty="0" err="1" smtClean="0">
                <a:solidFill>
                  <a:srgbClr val="FF0000"/>
                </a:solidFill>
              </a:rPr>
              <a:t>the</a:t>
            </a:r>
            <a:r>
              <a:rPr lang="es-MX" sz="1600" dirty="0" smtClean="0">
                <a:solidFill>
                  <a:srgbClr val="FF0000"/>
                </a:solidFill>
              </a:rPr>
              <a:t> </a:t>
            </a:r>
            <a:r>
              <a:rPr lang="es-MX" sz="1600" dirty="0" err="1" smtClean="0">
                <a:solidFill>
                  <a:srgbClr val="FF0000"/>
                </a:solidFill>
              </a:rPr>
              <a:t>term</a:t>
            </a:r>
            <a:endParaRPr lang="es-ES" sz="16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85868" y="795955"/>
            <a:ext cx="7072346" cy="6109365"/>
          </a:xfrm>
          <a:prstGeom prst="rect">
            <a:avLst/>
          </a:prstGeom>
        </p:spPr>
        <p:txBody>
          <a:bodyPr wrap="square">
            <a:spAutoFit/>
          </a:bodyPr>
          <a:lstStyle/>
          <a:p>
            <a:r>
              <a:rPr lang="en-US" sz="1700" dirty="0" smtClean="0"/>
              <a:t>I / live in a flat when I was a child. </a:t>
            </a:r>
          </a:p>
          <a:p>
            <a:r>
              <a:rPr lang="en-US" sz="1700" dirty="0" smtClean="0"/>
              <a:t>.  I used to live in a flat when I was a child</a:t>
            </a:r>
          </a:p>
          <a:p>
            <a:r>
              <a:rPr lang="en-US" sz="1700" dirty="0" smtClean="0"/>
              <a:t> </a:t>
            </a:r>
          </a:p>
          <a:p>
            <a:r>
              <a:rPr lang="en-US" sz="1700" dirty="0" smtClean="0"/>
              <a:t>2) We / go to the beach every summer? </a:t>
            </a:r>
          </a:p>
          <a:p>
            <a:r>
              <a:rPr lang="en-US" sz="1700" dirty="0" smtClean="0"/>
              <a:t>.  Did you use to go to the beach every summer</a:t>
            </a:r>
          </a:p>
          <a:p>
            <a:r>
              <a:rPr lang="en-US" sz="1700" dirty="0" smtClean="0"/>
              <a:t> </a:t>
            </a:r>
          </a:p>
          <a:p>
            <a:r>
              <a:rPr lang="en-US" sz="1700" dirty="0" smtClean="0"/>
              <a:t>3) She / love eating chocolate, but now she hates it </a:t>
            </a:r>
          </a:p>
          <a:p>
            <a:r>
              <a:rPr lang="en-US" sz="1700" dirty="0" smtClean="0"/>
              <a:t>.  She used to love eating chocolate, but now she hates it.</a:t>
            </a:r>
          </a:p>
          <a:p>
            <a:r>
              <a:rPr lang="en-US" sz="1700" dirty="0" smtClean="0"/>
              <a:t> </a:t>
            </a:r>
          </a:p>
          <a:p>
            <a:r>
              <a:rPr lang="en-US" sz="1700" dirty="0" smtClean="0"/>
              <a:t>4) He / not / smoke </a:t>
            </a:r>
          </a:p>
          <a:p>
            <a:r>
              <a:rPr lang="en-US" sz="1700" dirty="0" smtClean="0"/>
              <a:t>.  He didn’t use to smoke</a:t>
            </a:r>
          </a:p>
          <a:p>
            <a:r>
              <a:rPr lang="en-US" sz="1700" dirty="0" smtClean="0"/>
              <a:t> </a:t>
            </a:r>
          </a:p>
          <a:p>
            <a:r>
              <a:rPr lang="en-US" sz="1700" dirty="0" smtClean="0"/>
              <a:t>5) I / play tennis when I was at school </a:t>
            </a:r>
          </a:p>
          <a:p>
            <a:r>
              <a:rPr lang="en-US" sz="1700" dirty="0" smtClean="0"/>
              <a:t>.  I used to play tennis when I was at school</a:t>
            </a:r>
          </a:p>
          <a:p>
            <a:endParaRPr lang="en-US" sz="1700" dirty="0" smtClean="0"/>
          </a:p>
          <a:p>
            <a:r>
              <a:rPr lang="en-US" sz="1700" dirty="0" smtClean="0"/>
              <a:t>6) She / be able to speak French, but she has forgotten it all </a:t>
            </a:r>
          </a:p>
          <a:p>
            <a:r>
              <a:rPr lang="en-US" sz="1700" dirty="0" smtClean="0"/>
              <a:t>.  She used to be able to speak French, but she has forgotten in all</a:t>
            </a:r>
          </a:p>
          <a:p>
            <a:r>
              <a:rPr lang="en-US" sz="1700" dirty="0" smtClean="0"/>
              <a:t> </a:t>
            </a:r>
          </a:p>
          <a:p>
            <a:r>
              <a:rPr lang="en-US" sz="1700" dirty="0" smtClean="0"/>
              <a:t>7) He / play golf every weekend? </a:t>
            </a:r>
          </a:p>
          <a:p>
            <a:r>
              <a:rPr lang="en-US" sz="1700" dirty="0" smtClean="0"/>
              <a:t>.  Did he use to play golf every weekend</a:t>
            </a:r>
          </a:p>
          <a:p>
            <a:r>
              <a:rPr lang="en-US" sz="1700" dirty="0" smtClean="0"/>
              <a:t> </a:t>
            </a:r>
          </a:p>
          <a:p>
            <a:r>
              <a:rPr lang="en-US" sz="1700" dirty="0" smtClean="0"/>
              <a:t>8) They both / have short hair</a:t>
            </a:r>
          </a:p>
          <a:p>
            <a:r>
              <a:rPr lang="en-US" sz="1700" dirty="0" smtClean="0"/>
              <a:t>. They used to both have short hair</a:t>
            </a:r>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39"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0"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1"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2"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3"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4"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5"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6"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7"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8"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9"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0"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1"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2"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1891786980"/>
              </p:ext>
            </p:extLst>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live in Saltillo</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live in Saltillo</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a:t>
                      </a:r>
                      <a:r>
                        <a:rPr lang="en-US" sz="1600" dirty="0" smtClean="0">
                          <a:latin typeface="Times New Roman"/>
                          <a:ea typeface="·s²Ó©úÅé"/>
                        </a:rPr>
                        <a:t>listen music in the free time.</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a:t>
                      </a:r>
                      <a:r>
                        <a:rPr lang="en-US" sz="1600" baseline="0" dirty="0" smtClean="0">
                          <a:latin typeface="Times New Roman"/>
                          <a:ea typeface="·s²Ó©úÅé"/>
                        </a:rPr>
                        <a:t> to listen music in the free time.</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have a big appearance</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a:t>
                      </a:r>
                      <a:r>
                        <a:rPr lang="en-US" sz="1600" baseline="0" dirty="0" smtClean="0">
                          <a:latin typeface="Times New Roman"/>
                          <a:ea typeface="·s²Ó©úÅé"/>
                        </a:rPr>
                        <a:t> to have a young appearance</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like eat healthy food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like junk food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don’t like wake up early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s²Ó©úÅé"/>
                        </a:rPr>
                        <a:t>I didn’t use to like sleep </a:t>
                      </a:r>
                      <a:r>
                        <a:rPr lang="en-US" sz="1600" dirty="0" err="1" smtClean="0">
                          <a:latin typeface="Times New Roman"/>
                          <a:ea typeface="·s²Ó©úÅé"/>
                        </a:rPr>
                        <a:t>whitout</a:t>
                      </a:r>
                      <a:r>
                        <a:rPr lang="en-US" sz="1600" dirty="0" smtClean="0">
                          <a:latin typeface="Times New Roman"/>
                          <a:ea typeface="·s²Ó©úÅé"/>
                        </a:rPr>
                        <a:t> socks </a:t>
                      </a: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want</a:t>
                      </a:r>
                      <a:r>
                        <a:rPr lang="en-US" sz="1600" baseline="0" dirty="0" smtClean="0">
                          <a:latin typeface="Times New Roman"/>
                          <a:ea typeface="·s²Ó©úÅé"/>
                        </a:rPr>
                        <a:t> </a:t>
                      </a:r>
                      <a:r>
                        <a:rPr lang="en-US" sz="1600" dirty="0" smtClean="0">
                          <a:latin typeface="Times New Roman"/>
                          <a:ea typeface="·s²Ó©úÅé"/>
                        </a:rPr>
                        <a:t>my friends</a:t>
                      </a:r>
                      <a:r>
                        <a:rPr lang="en-US" sz="1600" baseline="0" dirty="0" smtClean="0">
                          <a:latin typeface="Times New Roman"/>
                          <a:ea typeface="·s²Ó©úÅé"/>
                        </a:rPr>
                        <a:t> to the normal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want my friends</a:t>
                      </a:r>
                      <a:r>
                        <a:rPr lang="en-US" sz="1600" baseline="0" dirty="0" smtClean="0">
                          <a:latin typeface="Times New Roman"/>
                          <a:ea typeface="·s²Ó©úÅé"/>
                        </a:rPr>
                        <a:t> to the </a:t>
                      </a:r>
                      <a:r>
                        <a:rPr lang="en-US" sz="1600" baseline="0" dirty="0" err="1" smtClean="0">
                          <a:latin typeface="Times New Roman"/>
                          <a:ea typeface="·s²Ó©úÅé"/>
                        </a:rPr>
                        <a:t>highschool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aseline="0" dirty="0" smtClean="0">
                          <a:latin typeface="Times New Roman"/>
                          <a:ea typeface="·s²Ó©úÅé"/>
                        </a:rPr>
                        <a:t>I like books novels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like the school books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3" name="2 Conector recto"/>
          <p:cNvCxnSpPr/>
          <p:nvPr/>
        </p:nvCxnSpPr>
        <p:spPr>
          <a:xfrm flipV="1">
            <a:off x="2987824" y="980728"/>
            <a:ext cx="3240360" cy="4248472"/>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987824" y="980728"/>
            <a:ext cx="3240360" cy="42484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3011744" y="1556792"/>
            <a:ext cx="3216440" cy="30963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a:off x="3011744" y="2204864"/>
            <a:ext cx="3216440" cy="42484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a:off x="3011744" y="2852936"/>
            <a:ext cx="3216440"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flipV="1">
            <a:off x="2987824" y="2204864"/>
            <a:ext cx="3240360" cy="42484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19 Conector recto"/>
          <p:cNvCxnSpPr/>
          <p:nvPr/>
        </p:nvCxnSpPr>
        <p:spPr>
          <a:xfrm flipV="1">
            <a:off x="3011744" y="1556792"/>
            <a:ext cx="3216440" cy="42484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2987824" y="4653136"/>
            <a:ext cx="3240360"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flipV="1">
            <a:off x="2987824" y="2852936"/>
            <a:ext cx="3240360"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a:off x="2987824" y="3429000"/>
            <a:ext cx="324036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525</Words>
  <Application>Microsoft Office PowerPoint</Application>
  <PresentationFormat>Presentación en pantalla (4:3)</PresentationFormat>
  <Paragraphs>72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Karen</cp:lastModifiedBy>
  <cp:revision>18</cp:revision>
  <dcterms:created xsi:type="dcterms:W3CDTF">2013-10-14T15:08:38Z</dcterms:created>
  <dcterms:modified xsi:type="dcterms:W3CDTF">2014-09-09T01:55:56Z</dcterms:modified>
</cp:coreProperties>
</file>