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3084" y="-11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5F950-011D-4044-95CE-34F1EC1AD5E8}" type="datetimeFigureOut">
              <a:rPr lang="es-MX" smtClean="0"/>
              <a:pPr/>
              <a:t>08/09/2014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FE28D4-74C6-4B60-AB86-7CAD57E03BD9}" type="slidenum">
              <a:rPr lang="es-MX" smtClean="0"/>
              <a:pPr/>
              <a:t>‹Nº›</a:t>
            </a:fld>
            <a:endParaRPr lang="es-MX"/>
          </a:p>
        </p:txBody>
      </p:sp>
    </p:spTree>
    <p:extLst>
      <p:ext uri="{BB962C8B-B14F-4D97-AF65-F5344CB8AC3E}">
        <p14:creationId xmlns:p14="http://schemas.microsoft.com/office/powerpoint/2010/main" val="3202667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cstate="print"/>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cstate="print"/>
          <a:srcRect/>
          <a:stretch>
            <a:fillRect/>
          </a:stretch>
        </p:blipFill>
        <p:spPr bwMode="auto">
          <a:xfrm>
            <a:off x="298451" y="185758"/>
            <a:ext cx="8559829" cy="6315076"/>
          </a:xfrm>
          <a:prstGeom prst="rect">
            <a:avLst/>
          </a:prstGeom>
          <a:noFill/>
        </p:spPr>
      </p:pic>
      <p:sp>
        <p:nvSpPr>
          <p:cNvPr id="3" name="2 CuadroTexto"/>
          <p:cNvSpPr txBox="1"/>
          <p:nvPr/>
        </p:nvSpPr>
        <p:spPr>
          <a:xfrm>
            <a:off x="899592" y="3779748"/>
            <a:ext cx="7488832" cy="369332"/>
          </a:xfrm>
          <a:prstGeom prst="rect">
            <a:avLst/>
          </a:prstGeom>
          <a:noFill/>
        </p:spPr>
        <p:txBody>
          <a:bodyPr wrap="square" rtlCol="0">
            <a:spAutoFit/>
          </a:bodyPr>
          <a:lstStyle/>
          <a:p>
            <a:r>
              <a:rPr lang="es-MX" dirty="0" smtClean="0">
                <a:solidFill>
                  <a:srgbClr val="FF0000"/>
                </a:solidFill>
              </a:rPr>
              <a:t>I USED TO BE IN THE SCHOOL SWMMING TEAM</a:t>
            </a:r>
            <a:endParaRPr lang="es-MX" dirty="0">
              <a:solidFill>
                <a:srgbClr val="FF0000"/>
              </a:solidFill>
            </a:endParaRPr>
          </a:p>
        </p:txBody>
      </p:sp>
      <p:sp>
        <p:nvSpPr>
          <p:cNvPr id="5" name="4 CuadroTexto"/>
          <p:cNvSpPr txBox="1"/>
          <p:nvPr/>
        </p:nvSpPr>
        <p:spPr>
          <a:xfrm>
            <a:off x="934130" y="4093287"/>
            <a:ext cx="7704856" cy="369332"/>
          </a:xfrm>
          <a:prstGeom prst="rect">
            <a:avLst/>
          </a:prstGeom>
          <a:noFill/>
        </p:spPr>
        <p:txBody>
          <a:bodyPr wrap="square" rtlCol="0">
            <a:spAutoFit/>
          </a:bodyPr>
          <a:lstStyle/>
          <a:p>
            <a:r>
              <a:rPr lang="es-MX" dirty="0" smtClean="0">
                <a:solidFill>
                  <a:srgbClr val="FF0000"/>
                </a:solidFill>
              </a:rPr>
              <a:t>SOPHIE USED TO HAVE LONG HAIR WHEN SHE AS 7</a:t>
            </a:r>
            <a:endParaRPr lang="es-MX" dirty="0">
              <a:solidFill>
                <a:srgbClr val="FF0000"/>
              </a:solidFill>
            </a:endParaRPr>
          </a:p>
        </p:txBody>
      </p:sp>
      <p:sp>
        <p:nvSpPr>
          <p:cNvPr id="6" name="5 CuadroTexto"/>
          <p:cNvSpPr txBox="1"/>
          <p:nvPr/>
        </p:nvSpPr>
        <p:spPr>
          <a:xfrm>
            <a:off x="1043608" y="4437112"/>
            <a:ext cx="7920880" cy="369332"/>
          </a:xfrm>
          <a:prstGeom prst="rect">
            <a:avLst/>
          </a:prstGeom>
          <a:noFill/>
        </p:spPr>
        <p:txBody>
          <a:bodyPr wrap="square" rtlCol="0">
            <a:spAutoFit/>
          </a:bodyPr>
          <a:lstStyle/>
          <a:p>
            <a:r>
              <a:rPr lang="es-MX" dirty="0" smtClean="0">
                <a:solidFill>
                  <a:srgbClr val="FF0000"/>
                </a:solidFill>
              </a:rPr>
              <a:t>MARY DIDNT USE TO LISTEN WHEN HER TEACHERS WERE SPEAKING </a:t>
            </a:r>
            <a:endParaRPr lang="es-MX" dirty="0">
              <a:solidFill>
                <a:srgbClr val="FF0000"/>
              </a:solidFill>
            </a:endParaRPr>
          </a:p>
        </p:txBody>
      </p:sp>
      <p:sp>
        <p:nvSpPr>
          <p:cNvPr id="7" name="6 CuadroTexto"/>
          <p:cNvSpPr txBox="1"/>
          <p:nvPr/>
        </p:nvSpPr>
        <p:spPr>
          <a:xfrm>
            <a:off x="899592" y="4818638"/>
            <a:ext cx="7488832" cy="338554"/>
          </a:xfrm>
          <a:prstGeom prst="rect">
            <a:avLst/>
          </a:prstGeom>
          <a:noFill/>
        </p:spPr>
        <p:txBody>
          <a:bodyPr wrap="square" rtlCol="0">
            <a:spAutoFit/>
          </a:bodyPr>
          <a:lstStyle/>
          <a:p>
            <a:r>
              <a:rPr lang="es-MX" sz="1600" dirty="0" smtClean="0">
                <a:solidFill>
                  <a:srgbClr val="FF0000"/>
                </a:solidFill>
              </a:rPr>
              <a:t>RICARDO USED TO GET UP AT 6:00 WHEN HE WAS TRAINING FOR THE OLYMPICS</a:t>
            </a:r>
            <a:endParaRPr lang="es-MX" sz="1600" dirty="0">
              <a:solidFill>
                <a:srgbClr val="FF0000"/>
              </a:solidFill>
            </a:endParaRPr>
          </a:p>
        </p:txBody>
      </p:sp>
      <p:sp>
        <p:nvSpPr>
          <p:cNvPr id="8" name="7 CuadroTexto"/>
          <p:cNvSpPr txBox="1"/>
          <p:nvPr/>
        </p:nvSpPr>
        <p:spPr>
          <a:xfrm>
            <a:off x="971600" y="5157192"/>
            <a:ext cx="7632848" cy="369332"/>
          </a:xfrm>
          <a:prstGeom prst="rect">
            <a:avLst/>
          </a:prstGeom>
          <a:noFill/>
        </p:spPr>
        <p:txBody>
          <a:bodyPr wrap="square" rtlCol="0">
            <a:spAutoFit/>
          </a:bodyPr>
          <a:lstStyle/>
          <a:p>
            <a:r>
              <a:rPr lang="es-MX" dirty="0" smtClean="0">
                <a:solidFill>
                  <a:srgbClr val="FF0000"/>
                </a:solidFill>
              </a:rPr>
              <a:t>WHAT DID YOU USE TO DO ON SATURDAY EVENING? </a:t>
            </a:r>
            <a:endParaRPr lang="es-MX" dirty="0">
              <a:solidFill>
                <a:srgbClr val="FF0000"/>
              </a:solidFill>
            </a:endParaRPr>
          </a:p>
        </p:txBody>
      </p:sp>
      <p:sp>
        <p:nvSpPr>
          <p:cNvPr id="10" name="9 CuadroTexto"/>
          <p:cNvSpPr txBox="1"/>
          <p:nvPr/>
        </p:nvSpPr>
        <p:spPr>
          <a:xfrm>
            <a:off x="1043608" y="5517232"/>
            <a:ext cx="7488832" cy="369332"/>
          </a:xfrm>
          <a:prstGeom prst="rect">
            <a:avLst/>
          </a:prstGeom>
          <a:noFill/>
        </p:spPr>
        <p:txBody>
          <a:bodyPr wrap="square" rtlCol="0">
            <a:spAutoFit/>
          </a:bodyPr>
          <a:lstStyle/>
          <a:p>
            <a:r>
              <a:rPr lang="es-MX" dirty="0" smtClean="0">
                <a:solidFill>
                  <a:srgbClr val="FF0000"/>
                </a:solidFill>
              </a:rPr>
              <a:t>MY BRTOTHER USED TO WEAR GLASSES WHEN HE WAS SMALL</a:t>
            </a:r>
            <a:endParaRPr lang="es-MX" dirty="0">
              <a:solidFill>
                <a:srgbClr val="FF0000"/>
              </a:solidFill>
            </a:endParaRPr>
          </a:p>
        </p:txBody>
      </p:sp>
      <p:sp>
        <p:nvSpPr>
          <p:cNvPr id="11" name="10 CuadroTexto"/>
          <p:cNvSpPr txBox="1"/>
          <p:nvPr/>
        </p:nvSpPr>
        <p:spPr>
          <a:xfrm>
            <a:off x="971600" y="5867980"/>
            <a:ext cx="7416824" cy="369332"/>
          </a:xfrm>
          <a:prstGeom prst="rect">
            <a:avLst/>
          </a:prstGeom>
          <a:noFill/>
        </p:spPr>
        <p:txBody>
          <a:bodyPr wrap="square" rtlCol="0">
            <a:spAutoFit/>
          </a:bodyPr>
          <a:lstStyle/>
          <a:p>
            <a:r>
              <a:rPr lang="es-MX" dirty="0" smtClean="0">
                <a:solidFill>
                  <a:srgbClr val="FF0000"/>
                </a:solidFill>
              </a:rPr>
              <a:t>BECKY USED TOAFRAID OF DOGS WHEN SHE WAS A LITTLE GIRL</a:t>
            </a:r>
            <a:endParaRPr lang="es-MX" dirty="0">
              <a:solidFill>
                <a:srgbClr val="FF0000"/>
              </a:solidFill>
            </a:endParaRPr>
          </a:p>
        </p:txBody>
      </p:sp>
      <p:sp>
        <p:nvSpPr>
          <p:cNvPr id="12" name="11 CuadroTexto"/>
          <p:cNvSpPr txBox="1"/>
          <p:nvPr/>
        </p:nvSpPr>
        <p:spPr>
          <a:xfrm>
            <a:off x="899592" y="6237312"/>
            <a:ext cx="7848872" cy="369332"/>
          </a:xfrm>
          <a:prstGeom prst="rect">
            <a:avLst/>
          </a:prstGeom>
          <a:noFill/>
        </p:spPr>
        <p:txBody>
          <a:bodyPr wrap="square" rtlCol="0">
            <a:spAutoFit/>
          </a:bodyPr>
          <a:lstStyle/>
          <a:p>
            <a:r>
              <a:rPr lang="es-MX" dirty="0" smtClean="0">
                <a:solidFill>
                  <a:srgbClr val="FF0000"/>
                </a:solidFill>
              </a:rPr>
              <a:t>WE ALWAYS USED TO GIVE OUR TEACHER PRESENTS AT THE END OF THE TERM</a:t>
            </a:r>
            <a:endParaRPr lang="es-MX"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795955"/>
            <a:ext cx="7072346" cy="6370975"/>
          </a:xfrm>
          <a:prstGeom prst="rect">
            <a:avLst/>
          </a:prstGeom>
        </p:spPr>
        <p:txBody>
          <a:bodyPr wrap="square">
            <a:spAutoFit/>
          </a:bodyPr>
          <a:lstStyle/>
          <a:p>
            <a:r>
              <a:rPr lang="en-US" sz="1700" dirty="0" smtClean="0"/>
              <a:t>I / live in a flat when I was a child. </a:t>
            </a:r>
          </a:p>
          <a:p>
            <a:r>
              <a:rPr lang="en-US" sz="1700" dirty="0" smtClean="0"/>
              <a:t>.  I USED TO LIVE IN A FLAT WHEN I WAS A CHILD</a:t>
            </a:r>
          </a:p>
          <a:p>
            <a:r>
              <a:rPr lang="en-US" sz="1700" dirty="0" smtClean="0"/>
              <a:t> </a:t>
            </a:r>
          </a:p>
          <a:p>
            <a:r>
              <a:rPr lang="en-US" sz="1700" dirty="0" smtClean="0"/>
              <a:t>2) We / go to the beach every summer? </a:t>
            </a:r>
          </a:p>
          <a:p>
            <a:r>
              <a:rPr lang="en-US" sz="1700" dirty="0" smtClean="0"/>
              <a:t>. DID YOU USE TO GO TO THE BEACH EVERY SUMMER?</a:t>
            </a:r>
          </a:p>
          <a:p>
            <a:endParaRPr lang="en-US" sz="1700" dirty="0" smtClean="0"/>
          </a:p>
          <a:p>
            <a:r>
              <a:rPr lang="en-US" sz="1700" dirty="0" smtClean="0"/>
              <a:t>3) She / love eating chocolate, but now she hates it </a:t>
            </a:r>
          </a:p>
          <a:p>
            <a:r>
              <a:rPr lang="en-US" sz="1700" dirty="0" smtClean="0"/>
              <a:t>.  SHE USED TO LOVE EATING CHOCALTE, BUT NOW SHE HATES IT</a:t>
            </a:r>
          </a:p>
          <a:p>
            <a:r>
              <a:rPr lang="en-US" sz="1700" dirty="0" smtClean="0"/>
              <a:t> </a:t>
            </a:r>
          </a:p>
          <a:p>
            <a:r>
              <a:rPr lang="en-US" sz="1700" dirty="0" smtClean="0"/>
              <a:t>4) He / not / smoke </a:t>
            </a:r>
          </a:p>
          <a:p>
            <a:r>
              <a:rPr lang="en-US" sz="1700" dirty="0" smtClean="0"/>
              <a:t>.  HE DIDN’T USE TO SMOKE BECAUSE HIM  DOESN’T LIKE IT </a:t>
            </a:r>
          </a:p>
          <a:p>
            <a:endParaRPr lang="en-US" sz="1700" dirty="0" smtClean="0"/>
          </a:p>
          <a:p>
            <a:r>
              <a:rPr lang="en-US" sz="1700" dirty="0" smtClean="0"/>
              <a:t>5) I / play tennis when I was at school </a:t>
            </a:r>
          </a:p>
          <a:p>
            <a:r>
              <a:rPr lang="en-US" sz="1700" dirty="0" smtClean="0"/>
              <a:t>.  I USED TO PLAY TENNIS WHEN I WAS AT SCHOOL</a:t>
            </a:r>
          </a:p>
          <a:p>
            <a:r>
              <a:rPr lang="en-US" sz="1700" dirty="0" smtClean="0"/>
              <a:t> </a:t>
            </a:r>
          </a:p>
          <a:p>
            <a:r>
              <a:rPr lang="en-US" sz="1700" dirty="0" smtClean="0"/>
              <a:t>6) She / be able to speak French, but she has forgotten it all </a:t>
            </a:r>
          </a:p>
          <a:p>
            <a:r>
              <a:rPr lang="en-US" sz="1700" dirty="0" smtClean="0"/>
              <a:t>.  SHE USED TO BE ABLE TO SPEACK FRENCH, BUT SHE HAS FORGOTEN IT ALL</a:t>
            </a:r>
          </a:p>
          <a:p>
            <a:r>
              <a:rPr lang="en-US" sz="1700" dirty="0" smtClean="0"/>
              <a:t> </a:t>
            </a:r>
          </a:p>
          <a:p>
            <a:r>
              <a:rPr lang="en-US" sz="1700" dirty="0" smtClean="0"/>
              <a:t>7) He / play golf every weekend? </a:t>
            </a:r>
          </a:p>
          <a:p>
            <a:r>
              <a:rPr lang="en-US" sz="1700" dirty="0" smtClean="0"/>
              <a:t>.  DID HE USE TO PLAY GOLF EVERY WEEKEND?</a:t>
            </a:r>
          </a:p>
          <a:p>
            <a:r>
              <a:rPr lang="en-US" sz="1700" dirty="0" smtClean="0"/>
              <a:t> </a:t>
            </a:r>
          </a:p>
          <a:p>
            <a:r>
              <a:rPr lang="en-US" sz="1700" dirty="0" smtClean="0"/>
              <a:t>8) They both / have short hair </a:t>
            </a:r>
          </a:p>
          <a:p>
            <a:r>
              <a:rPr lang="en-US" sz="1700" dirty="0" smtClean="0"/>
              <a:t>.  THEY USE TO BOTH HAVE SHORT HAIR</a:t>
            </a:r>
          </a:p>
          <a:p>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25"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6"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7"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8"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9"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0"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1"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2"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3"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4"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5"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6"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7"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8"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1471012954"/>
              </p:ext>
            </p:extLst>
          </p:nvPr>
        </p:nvGraphicFramePr>
        <p:xfrm>
          <a:off x="785786" y="1000108"/>
          <a:ext cx="7643867" cy="559025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dirty="0">
                          <a:latin typeface="Times New Roman"/>
                          <a:ea typeface="·s²Ó©úÅé"/>
                        </a:rPr>
                        <a:t>Live</a:t>
                      </a:r>
                      <a:endParaRPr lang="es-ES" sz="1600" dirty="0">
                        <a:latin typeface="Times New Roman"/>
                        <a:ea typeface="·s²Ó©úÅé"/>
                      </a:endParaRPr>
                    </a:p>
                    <a:p>
                      <a:pPr>
                        <a:spcAft>
                          <a:spcPts val="0"/>
                        </a:spcAft>
                      </a:pPr>
                      <a:r>
                        <a:rPr lang="en-US" sz="1600" i="1" dirty="0">
                          <a:latin typeface="Times New Roman"/>
                          <a:ea typeface="·s²Ó©úÅé"/>
                        </a:rPr>
                        <a:t>Where…</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LIVE IN SALTILLO</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LIVE IN MONCLOVA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READ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PLAY WITH</a:t>
                      </a:r>
                      <a:r>
                        <a:rPr lang="en-US" sz="1600" baseline="0" dirty="0" smtClean="0">
                          <a:latin typeface="Times New Roman"/>
                          <a:ea typeface="·s²Ó©úÅé"/>
                        </a:rPr>
                        <a:t> MY DOLLS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Appearance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AM TALL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a:t>
                      </a:r>
                      <a:r>
                        <a:rPr lang="en-US" sz="1600" baseline="0" dirty="0" smtClean="0">
                          <a:latin typeface="Times New Roman"/>
                          <a:ea typeface="·s²Ó©úÅé"/>
                        </a:rPr>
                        <a:t>D TO BE SHORT</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EAT</a:t>
                      </a:r>
                      <a:r>
                        <a:rPr lang="en-US" sz="1600" baseline="0" dirty="0" smtClean="0">
                          <a:latin typeface="Times New Roman"/>
                          <a:ea typeface="·s²Ó©úÅé"/>
                        </a:rPr>
                        <a:t>  OLD KIND OF FOOD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DIDN’T</a:t>
                      </a:r>
                      <a:r>
                        <a:rPr lang="en-US" sz="1600" baseline="0" dirty="0" smtClean="0">
                          <a:latin typeface="Times New Roman"/>
                          <a:ea typeface="·s²Ó©úÅé"/>
                        </a:rPr>
                        <a:t> USE TO EAT VEGETABLES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DISLIKE</a:t>
                      </a:r>
                      <a:r>
                        <a:rPr lang="en-US" sz="1600" baseline="0" dirty="0" smtClean="0">
                          <a:latin typeface="Times New Roman"/>
                          <a:ea typeface="·s²Ó©úÅé"/>
                        </a:rPr>
                        <a:t> WAKE UP EARLY</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b="0" i="0" kern="1200" dirty="0" smtClean="0">
                          <a:solidFill>
                            <a:schemeClr val="tx1"/>
                          </a:solidFill>
                          <a:latin typeface="+mn-lt"/>
                          <a:ea typeface="+mn-ea"/>
                          <a:cs typeface="+mn-cs"/>
                        </a:rPr>
                        <a:t>I DIDN'T USE TO GO TO GARDEN SCHOOL BECAUSE I DIDN'T LIKE IT</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Friends</a:t>
                      </a:r>
                      <a:endParaRPr lang="es-ES" sz="1600" dirty="0">
                        <a:latin typeface="Times New Roman"/>
                        <a:ea typeface="·s²Ó©úÅé"/>
                      </a:endParaRPr>
                    </a:p>
                    <a:p>
                      <a:pPr>
                        <a:spcAft>
                          <a:spcPts val="0"/>
                        </a:spcAft>
                      </a:pPr>
                      <a:r>
                        <a:rPr lang="en-US" sz="1600" i="1" dirty="0">
                          <a:latin typeface="Times New Roman"/>
                          <a:ea typeface="·s²Ó©úÅé"/>
                        </a:rPr>
                        <a:t>Who…</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ACTUALLY,</a:t>
                      </a:r>
                      <a:r>
                        <a:rPr lang="en-US" sz="1600" baseline="0" dirty="0" smtClean="0">
                          <a:latin typeface="Times New Roman"/>
                          <a:ea typeface="·s²Ó©úÅé"/>
                        </a:rPr>
                        <a:t> I HAVE A LOT FRIENDS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DIDN´T USE TO A FEW FRIENDS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ACTUALLY, I READ</a:t>
                      </a:r>
                      <a:r>
                        <a:rPr lang="en-US" sz="1600" baseline="0" dirty="0" smtClean="0">
                          <a:latin typeface="Times New Roman"/>
                          <a:ea typeface="·s²Ó©úÅé"/>
                        </a:rPr>
                        <a:t> A FASHION MAGAZINE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a:t>
                      </a:r>
                      <a:r>
                        <a:rPr lang="en-US" sz="1600" baseline="0" dirty="0" smtClean="0">
                          <a:latin typeface="Times New Roman"/>
                          <a:ea typeface="·s²Ó©úÅé"/>
                        </a:rPr>
                        <a:t> TO READ A COMICS MAGAZINES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l="16406" t="8437" r="15039" b="21250"/>
          <a:stretch>
            <a:fillRect/>
          </a:stretch>
        </p:blipFill>
        <p:spPr bwMode="auto">
          <a:xfrm>
            <a:off x="0" y="142852"/>
            <a:ext cx="8786874" cy="6715148"/>
          </a:xfrm>
          <a:prstGeom prst="rect">
            <a:avLst/>
          </a:prstGeom>
          <a:noFill/>
          <a:ln w="9525">
            <a:noFill/>
            <a:miter lim="800000"/>
            <a:headEnd/>
            <a:tailEnd/>
          </a:ln>
          <a:effectLst/>
        </p:spPr>
      </p:pic>
      <p:cxnSp>
        <p:nvCxnSpPr>
          <p:cNvPr id="4" name="3 Conector recto de flecha"/>
          <p:cNvCxnSpPr/>
          <p:nvPr/>
        </p:nvCxnSpPr>
        <p:spPr>
          <a:xfrm>
            <a:off x="2915816" y="836712"/>
            <a:ext cx="3024336" cy="42484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5 Conector recto de flecha"/>
          <p:cNvCxnSpPr/>
          <p:nvPr/>
        </p:nvCxnSpPr>
        <p:spPr>
          <a:xfrm>
            <a:off x="2915816" y="1556792"/>
            <a:ext cx="3024336" cy="2952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a:off x="2987824" y="2276872"/>
            <a:ext cx="2952328" cy="42484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2915816" y="3501008"/>
            <a:ext cx="30243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flipV="1">
            <a:off x="2915816" y="1052736"/>
            <a:ext cx="2952328" cy="43204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2843808" y="2924944"/>
            <a:ext cx="3240360" cy="1152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flipV="1">
            <a:off x="2915816" y="2924944"/>
            <a:ext cx="3096344" cy="1224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flipV="1">
            <a:off x="2915816" y="2204864"/>
            <a:ext cx="3096344" cy="43204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p:nvPr/>
        </p:nvCxnSpPr>
        <p:spPr>
          <a:xfrm flipV="1">
            <a:off x="2915816" y="1628800"/>
            <a:ext cx="3024336" cy="42484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a:off x="2915816" y="4725144"/>
            <a:ext cx="3024336" cy="1152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524</Words>
  <Application>Microsoft Office PowerPoint</Application>
  <PresentationFormat>Presentación en pantalla (4:3)</PresentationFormat>
  <Paragraphs>72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Mq</cp:lastModifiedBy>
  <cp:revision>16</cp:revision>
  <dcterms:created xsi:type="dcterms:W3CDTF">2013-10-14T15:08:38Z</dcterms:created>
  <dcterms:modified xsi:type="dcterms:W3CDTF">2014-09-08T22:25:37Z</dcterms:modified>
</cp:coreProperties>
</file>