
<file path=[Content_Types].xml><?xml version="1.0" encoding="utf-8"?>
<Types xmlns="http://schemas.openxmlformats.org/package/2006/content-types">
  <Default Extension="png" ContentType="image/png"/>
  <Default Extension="bin" ContentType="application/vnd.ms-office.activeX"/>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activeX/activeX1.xml" ContentType="application/vnd.ms-office.activeX+xml"/>
  <Override PartName="/ppt/activeX/activeX2.xml" ContentType="application/vnd.ms-office.activeX+xml"/>
  <Override PartName="/ppt/activeX/activeX3.xml" ContentType="application/vnd.ms-office.activeX+xml"/>
  <Override PartName="/ppt/activeX/activeX4.xml" ContentType="application/vnd.ms-office.activeX+xml"/>
  <Override PartName="/ppt/activeX/activeX5.xml" ContentType="application/vnd.ms-office.activeX+xml"/>
  <Override PartName="/ppt/activeX/activeX6.xml" ContentType="application/vnd.ms-office.activeX+xml"/>
  <Override PartName="/ppt/activeX/activeX7.xml" ContentType="application/vnd.ms-office.activeX+xml"/>
  <Override PartName="/ppt/activeX/activeX8.xml" ContentType="application/vnd.ms-office.activeX+xml"/>
  <Override PartName="/ppt/activeX/activeX9.xml" ContentType="application/vnd.ms-office.activeX+xml"/>
  <Override PartName="/ppt/activeX/activeX10.xml" ContentType="application/vnd.ms-office.activeX+xml"/>
  <Override PartName="/ppt/activeX/activeX11.xml" ContentType="application/vnd.ms-office.activeX+xml"/>
  <Override PartName="/ppt/activeX/activeX12.xml" ContentType="application/vnd.ms-office.activeX+xml"/>
  <Override PartName="/ppt/activeX/activeX13.xml" ContentType="application/vnd.ms-office.activeX+xml"/>
  <Override PartName="/ppt/activeX/activeX14.xml" ContentType="application/vnd.ms-office.activeX+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0" r:id="rId2"/>
    <p:sldId id="261" r:id="rId3"/>
    <p:sldId id="256" r:id="rId4"/>
    <p:sldId id="257" r:id="rId5"/>
    <p:sldId id="262" r:id="rId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3084" y="-11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10.xml.rels><?xml version="1.0" encoding="UTF-8" standalone="yes"?>
<Relationships xmlns="http://schemas.openxmlformats.org/package/2006/relationships"><Relationship Id="rId1" Type="http://schemas.microsoft.com/office/2006/relationships/activeXControlBinary" Target="activeX10.bin"/></Relationships>
</file>

<file path=ppt/activeX/_rels/activeX11.xml.rels><?xml version="1.0" encoding="UTF-8" standalone="yes"?>
<Relationships xmlns="http://schemas.openxmlformats.org/package/2006/relationships"><Relationship Id="rId1" Type="http://schemas.microsoft.com/office/2006/relationships/activeXControlBinary" Target="activeX11.bin"/></Relationships>
</file>

<file path=ppt/activeX/_rels/activeX12.xml.rels><?xml version="1.0" encoding="UTF-8" standalone="yes"?>
<Relationships xmlns="http://schemas.openxmlformats.org/package/2006/relationships"><Relationship Id="rId1" Type="http://schemas.microsoft.com/office/2006/relationships/activeXControlBinary" Target="activeX12.bin"/></Relationships>
</file>

<file path=ppt/activeX/_rels/activeX13.xml.rels><?xml version="1.0" encoding="UTF-8" standalone="yes"?>
<Relationships xmlns="http://schemas.openxmlformats.org/package/2006/relationships"><Relationship Id="rId1" Type="http://schemas.microsoft.com/office/2006/relationships/activeXControlBinary" Target="activeX13.bin"/></Relationships>
</file>

<file path=ppt/activeX/_rels/activeX14.xml.rels><?xml version="1.0" encoding="UTF-8" standalone="yes"?>
<Relationships xmlns="http://schemas.openxmlformats.org/package/2006/relationships"><Relationship Id="rId1" Type="http://schemas.microsoft.com/office/2006/relationships/activeXControlBinary" Target="activeX14.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_rels/activeX3.xml.rels><?xml version="1.0" encoding="UTF-8" standalone="yes"?>
<Relationships xmlns="http://schemas.openxmlformats.org/package/2006/relationships"><Relationship Id="rId1" Type="http://schemas.microsoft.com/office/2006/relationships/activeXControlBinary" Target="activeX3.bin"/></Relationships>
</file>

<file path=ppt/activeX/_rels/activeX4.xml.rels><?xml version="1.0" encoding="UTF-8" standalone="yes"?>
<Relationships xmlns="http://schemas.openxmlformats.org/package/2006/relationships"><Relationship Id="rId1" Type="http://schemas.microsoft.com/office/2006/relationships/activeXControlBinary" Target="activeX4.bin"/></Relationships>
</file>

<file path=ppt/activeX/_rels/activeX5.xml.rels><?xml version="1.0" encoding="UTF-8" standalone="yes"?>
<Relationships xmlns="http://schemas.openxmlformats.org/package/2006/relationships"><Relationship Id="rId1" Type="http://schemas.microsoft.com/office/2006/relationships/activeXControlBinary" Target="activeX5.bin"/></Relationships>
</file>

<file path=ppt/activeX/_rels/activeX6.xml.rels><?xml version="1.0" encoding="UTF-8" standalone="yes"?>
<Relationships xmlns="http://schemas.openxmlformats.org/package/2006/relationships"><Relationship Id="rId1" Type="http://schemas.microsoft.com/office/2006/relationships/activeXControlBinary" Target="activeX6.bin"/></Relationships>
</file>

<file path=ppt/activeX/_rels/activeX7.xml.rels><?xml version="1.0" encoding="UTF-8" standalone="yes"?>
<Relationships xmlns="http://schemas.openxmlformats.org/package/2006/relationships"><Relationship Id="rId1" Type="http://schemas.microsoft.com/office/2006/relationships/activeXControlBinary" Target="activeX7.bin"/></Relationships>
</file>

<file path=ppt/activeX/_rels/activeX8.xml.rels><?xml version="1.0" encoding="UTF-8" standalone="yes"?>
<Relationships xmlns="http://schemas.openxmlformats.org/package/2006/relationships"><Relationship Id="rId1" Type="http://schemas.microsoft.com/office/2006/relationships/activeXControlBinary" Target="activeX8.bin"/></Relationships>
</file>

<file path=ppt/activeX/_rels/activeX9.xml.rels><?xml version="1.0" encoding="UTF-8" standalone="yes"?>
<Relationships xmlns="http://schemas.openxmlformats.org/package/2006/relationships"><Relationship Id="rId1" Type="http://schemas.microsoft.com/office/2006/relationships/activeXControlBinary" Target="activeX9.bin"/></Relationships>
</file>

<file path=ppt/activeX/activeX1.xml><?xml version="1.0" encoding="utf-8"?>
<ax:ocx xmlns:ax="http://schemas.microsoft.com/office/2006/activeX" xmlns:r="http://schemas.openxmlformats.org/officeDocument/2006/relationships" ax:classid="{5512D11A-5CC6-11CF-8D67-00AA00BDCE1D}" ax:persistence="persistStream" r:id="rId1"/>
</file>

<file path=ppt/activeX/activeX10.xml><?xml version="1.0" encoding="utf-8"?>
<ax:ocx xmlns:ax="http://schemas.microsoft.com/office/2006/activeX" xmlns:r="http://schemas.openxmlformats.org/officeDocument/2006/relationships" ax:classid="{5512D11A-5CC6-11CF-8D67-00AA00BDCE1D}" ax:persistence="persistStream" r:id="rId1"/>
</file>

<file path=ppt/activeX/activeX11.xml><?xml version="1.0" encoding="utf-8"?>
<ax:ocx xmlns:ax="http://schemas.microsoft.com/office/2006/activeX" xmlns:r="http://schemas.openxmlformats.org/officeDocument/2006/relationships" ax:classid="{5512D110-5CC6-11CF-8D67-00AA00BDCE1D}" ax:persistence="persistStream" r:id="rId1"/>
</file>

<file path=ppt/activeX/activeX12.xml><?xml version="1.0" encoding="utf-8"?>
<ax:ocx xmlns:ax="http://schemas.microsoft.com/office/2006/activeX" xmlns:r="http://schemas.openxmlformats.org/officeDocument/2006/relationships" ax:classid="{5512D110-5CC6-11CF-8D67-00AA00BDCE1D}" ax:persistence="persistStream" r:id="rId1"/>
</file>

<file path=ppt/activeX/activeX13.xml><?xml version="1.0" encoding="utf-8"?>
<ax:ocx xmlns:ax="http://schemas.microsoft.com/office/2006/activeX" xmlns:r="http://schemas.openxmlformats.org/officeDocument/2006/relationships" ax:classid="{5512D11A-5CC6-11CF-8D67-00AA00BDCE1D}" ax:persistence="persistStream" r:id="rId1"/>
</file>

<file path=ppt/activeX/activeX14.xml><?xml version="1.0" encoding="utf-8"?>
<ax:ocx xmlns:ax="http://schemas.microsoft.com/office/2006/activeX" xmlns:r="http://schemas.openxmlformats.org/officeDocument/2006/relationships" ax:classid="{5512D110-5CC6-11CF-8D67-00AA00BDCE1D}" ax:persistence="persistStream" r:id="rId1"/>
</file>

<file path=ppt/activeX/activeX2.xml><?xml version="1.0" encoding="utf-8"?>
<ax:ocx xmlns:ax="http://schemas.microsoft.com/office/2006/activeX" xmlns:r="http://schemas.openxmlformats.org/officeDocument/2006/relationships" ax:classid="{5512D110-5CC6-11CF-8D67-00AA00BDCE1D}" ax:persistence="persistStream" r:id="rId1"/>
</file>

<file path=ppt/activeX/activeX3.xml><?xml version="1.0" encoding="utf-8"?>
<ax:ocx xmlns:ax="http://schemas.microsoft.com/office/2006/activeX" xmlns:r="http://schemas.openxmlformats.org/officeDocument/2006/relationships" ax:classid="{5512D110-5CC6-11CF-8D67-00AA00BDCE1D}" ax:persistence="persistStream" r:id="rId1"/>
</file>

<file path=ppt/activeX/activeX4.xml><?xml version="1.0" encoding="utf-8"?>
<ax:ocx xmlns:ax="http://schemas.microsoft.com/office/2006/activeX" xmlns:r="http://schemas.openxmlformats.org/officeDocument/2006/relationships" ax:classid="{5512D11A-5CC6-11CF-8D67-00AA00BDCE1D}" ax:persistence="persistStream" r:id="rId1"/>
</file>

<file path=ppt/activeX/activeX5.xml><?xml version="1.0" encoding="utf-8"?>
<ax:ocx xmlns:ax="http://schemas.microsoft.com/office/2006/activeX" xmlns:r="http://schemas.openxmlformats.org/officeDocument/2006/relationships" ax:classid="{5512D110-5CC6-11CF-8D67-00AA00BDCE1D}" ax:persistence="persistStream" r:id="rId1"/>
</file>

<file path=ppt/activeX/activeX6.xml><?xml version="1.0" encoding="utf-8"?>
<ax:ocx xmlns:ax="http://schemas.microsoft.com/office/2006/activeX" xmlns:r="http://schemas.openxmlformats.org/officeDocument/2006/relationships" ax:classid="{5512D110-5CC6-11CF-8D67-00AA00BDCE1D}" ax:persistence="persistStream" r:id="rId1"/>
</file>

<file path=ppt/activeX/activeX7.xml><?xml version="1.0" encoding="utf-8"?>
<ax:ocx xmlns:ax="http://schemas.microsoft.com/office/2006/activeX" xmlns:r="http://schemas.openxmlformats.org/officeDocument/2006/relationships" ax:classid="{5512D11A-5CC6-11CF-8D67-00AA00BDCE1D}" ax:persistence="persistStream" r:id="rId1"/>
</file>

<file path=ppt/activeX/activeX8.xml><?xml version="1.0" encoding="utf-8"?>
<ax:ocx xmlns:ax="http://schemas.microsoft.com/office/2006/activeX" xmlns:r="http://schemas.openxmlformats.org/officeDocument/2006/relationships" ax:classid="{5512D110-5CC6-11CF-8D67-00AA00BDCE1D}" ax:persistence="persistStream" r:id="rId1"/>
</file>

<file path=ppt/activeX/activeX9.xml><?xml version="1.0" encoding="utf-8"?>
<ax:ocx xmlns:ax="http://schemas.microsoft.com/office/2006/activeX" xmlns:r="http://schemas.openxmlformats.org/officeDocument/2006/relationships" ax:classid="{5512D110-5CC6-11CF-8D67-00AA00BDCE1D}" ax:persistence="persistStream" r:id="rId1"/>
</file>

<file path=ppt/drawings/_rels/vmlDrawing1.v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image" Target="../media/image6.wmf"/><Relationship Id="rId7" Type="http://schemas.openxmlformats.org/officeDocument/2006/relationships/image" Target="../media/image10.wmf"/><Relationship Id="rId2" Type="http://schemas.openxmlformats.org/officeDocument/2006/relationships/image" Target="../media/image5.wmf"/><Relationship Id="rId1" Type="http://schemas.openxmlformats.org/officeDocument/2006/relationships/image" Target="../media/image4.wmf"/><Relationship Id="rId6" Type="http://schemas.openxmlformats.org/officeDocument/2006/relationships/image" Target="../media/image9.wmf"/><Relationship Id="rId5" Type="http://schemas.openxmlformats.org/officeDocument/2006/relationships/image" Target="../media/image8.wmf"/><Relationship Id="rId10" Type="http://schemas.openxmlformats.org/officeDocument/2006/relationships/image" Target="../media/image13.wmf"/><Relationship Id="rId4" Type="http://schemas.openxmlformats.org/officeDocument/2006/relationships/image" Target="../media/image7.wmf"/><Relationship Id="rId9" Type="http://schemas.openxmlformats.org/officeDocument/2006/relationships/image" Target="../media/image1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45F950-011D-4044-95CE-34F1EC1AD5E8}" type="datetimeFigureOut">
              <a:rPr lang="es-MX" smtClean="0"/>
              <a:pPr/>
              <a:t>08/09/2014</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FE28D4-74C6-4B60-AB86-7CAD57E03BD9}" type="slidenum">
              <a:rPr lang="es-MX" smtClean="0"/>
              <a:pPr/>
              <a:t>‹Nº›</a:t>
            </a:fld>
            <a:endParaRPr lang="es-MX"/>
          </a:p>
        </p:txBody>
      </p:sp>
    </p:spTree>
    <p:extLst>
      <p:ext uri="{BB962C8B-B14F-4D97-AF65-F5344CB8AC3E}">
        <p14:creationId xmlns:p14="http://schemas.microsoft.com/office/powerpoint/2010/main" val="32026677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09B6A9-03D0-4DB5-B524-3509D245CCC9}" type="datetimeFigureOut">
              <a:rPr lang="es-ES" smtClean="0"/>
              <a:pPr/>
              <a:t>08/09/2014</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D66450-B46D-493B-A235-3C34FFD84C38}"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control" Target="../activeX/activeX7.xml"/><Relationship Id="rId13" Type="http://schemas.openxmlformats.org/officeDocument/2006/relationships/control" Target="../activeX/activeX12.xml"/><Relationship Id="rId18" Type="http://schemas.openxmlformats.org/officeDocument/2006/relationships/image" Target="../media/image15.wmf"/><Relationship Id="rId26" Type="http://schemas.openxmlformats.org/officeDocument/2006/relationships/image" Target="../media/image23.wmf"/><Relationship Id="rId3" Type="http://schemas.openxmlformats.org/officeDocument/2006/relationships/control" Target="../activeX/activeX2.xml"/><Relationship Id="rId21" Type="http://schemas.openxmlformats.org/officeDocument/2006/relationships/image" Target="../media/image18.wmf"/><Relationship Id="rId7" Type="http://schemas.openxmlformats.org/officeDocument/2006/relationships/control" Target="../activeX/activeX6.xml"/><Relationship Id="rId12" Type="http://schemas.openxmlformats.org/officeDocument/2006/relationships/control" Target="../activeX/activeX11.xml"/><Relationship Id="rId17" Type="http://schemas.openxmlformats.org/officeDocument/2006/relationships/image" Target="../media/image14.wmf"/><Relationship Id="rId25" Type="http://schemas.openxmlformats.org/officeDocument/2006/relationships/image" Target="../media/image22.wmf"/><Relationship Id="rId2" Type="http://schemas.openxmlformats.org/officeDocument/2006/relationships/control" Target="../activeX/activeX1.xml"/><Relationship Id="rId16" Type="http://schemas.openxmlformats.org/officeDocument/2006/relationships/slideLayout" Target="../slideLayouts/slideLayout1.xml"/><Relationship Id="rId20" Type="http://schemas.openxmlformats.org/officeDocument/2006/relationships/image" Target="../media/image17.wmf"/><Relationship Id="rId1" Type="http://schemas.openxmlformats.org/officeDocument/2006/relationships/vmlDrawing" Target="../drawings/vmlDrawing1.vml"/><Relationship Id="rId6" Type="http://schemas.openxmlformats.org/officeDocument/2006/relationships/control" Target="../activeX/activeX5.xml"/><Relationship Id="rId11" Type="http://schemas.openxmlformats.org/officeDocument/2006/relationships/control" Target="../activeX/activeX10.xml"/><Relationship Id="rId24" Type="http://schemas.openxmlformats.org/officeDocument/2006/relationships/image" Target="../media/image21.wmf"/><Relationship Id="rId5" Type="http://schemas.openxmlformats.org/officeDocument/2006/relationships/control" Target="../activeX/activeX4.xml"/><Relationship Id="rId15" Type="http://schemas.openxmlformats.org/officeDocument/2006/relationships/control" Target="../activeX/activeX14.xml"/><Relationship Id="rId23" Type="http://schemas.openxmlformats.org/officeDocument/2006/relationships/image" Target="../media/image20.wmf"/><Relationship Id="rId10" Type="http://schemas.openxmlformats.org/officeDocument/2006/relationships/control" Target="../activeX/activeX9.xml"/><Relationship Id="rId19" Type="http://schemas.openxmlformats.org/officeDocument/2006/relationships/image" Target="../media/image16.wmf"/><Relationship Id="rId4" Type="http://schemas.openxmlformats.org/officeDocument/2006/relationships/control" Target="../activeX/activeX3.xml"/><Relationship Id="rId9" Type="http://schemas.openxmlformats.org/officeDocument/2006/relationships/control" Target="../activeX/activeX8.xml"/><Relationship Id="rId14" Type="http://schemas.openxmlformats.org/officeDocument/2006/relationships/control" Target="../activeX/activeX13.xml"/><Relationship Id="rId22" Type="http://schemas.openxmlformats.org/officeDocument/2006/relationships/image" Target="../media/image19.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1"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4124325" cy="9525"/>
          </a:xfrm>
          <a:prstGeom prst="rect">
            <a:avLst/>
          </a:prstGeom>
          <a:noFill/>
        </p:spPr>
      </p:pic>
      <p:pic>
        <p:nvPicPr>
          <p:cNvPr id="17410" name="Picture 2"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57150" cy="9525"/>
          </a:xfrm>
          <a:prstGeom prst="rect">
            <a:avLst/>
          </a:prstGeom>
          <a:noFill/>
        </p:spPr>
      </p:pic>
      <p:pic>
        <p:nvPicPr>
          <p:cNvPr id="17412" name="Picture 4"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9525" cy="57150"/>
          </a:xfrm>
          <a:prstGeom prst="rect">
            <a:avLst/>
          </a:prstGeom>
          <a:noFill/>
        </p:spPr>
      </p:pic>
      <p:pic>
        <p:nvPicPr>
          <p:cNvPr id="17413" name="Picture 5"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57150" cy="9525"/>
          </a:xfrm>
          <a:prstGeom prst="rect">
            <a:avLst/>
          </a:prstGeom>
          <a:noFill/>
        </p:spPr>
      </p:pic>
      <p:pic>
        <p:nvPicPr>
          <p:cNvPr id="17414" name="Picture 6"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381000" cy="95250"/>
          </a:xfrm>
          <a:prstGeom prst="rect">
            <a:avLst/>
          </a:prstGeom>
          <a:noFill/>
        </p:spPr>
      </p:pic>
      <p:pic>
        <p:nvPicPr>
          <p:cNvPr id="17415" name="Picture 7"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95250" cy="9525"/>
          </a:xfrm>
          <a:prstGeom prst="rect">
            <a:avLst/>
          </a:prstGeom>
          <a:noFill/>
        </p:spPr>
      </p:pic>
      <p:pic>
        <p:nvPicPr>
          <p:cNvPr id="17416" name="Picture 8"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4124325" cy="9525"/>
          </a:xfrm>
          <a:prstGeom prst="rect">
            <a:avLst/>
          </a:prstGeom>
          <a:noFill/>
        </p:spPr>
      </p:pic>
      <p:pic>
        <p:nvPicPr>
          <p:cNvPr id="17417" name="Picture 9"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57150" cy="9525"/>
          </a:xfrm>
          <a:prstGeom prst="rect">
            <a:avLst/>
          </a:prstGeom>
          <a:noFill/>
        </p:spPr>
      </p:pic>
      <p:pic>
        <p:nvPicPr>
          <p:cNvPr id="17418" name="Picture 10"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9525" cy="381000"/>
          </a:xfrm>
          <a:prstGeom prst="rect">
            <a:avLst/>
          </a:prstGeom>
          <a:noFill/>
        </p:spPr>
      </p:pic>
      <p:sp>
        <p:nvSpPr>
          <p:cNvPr id="13" name="12 Rectángulo"/>
          <p:cNvSpPr/>
          <p:nvPr/>
        </p:nvSpPr>
        <p:spPr>
          <a:xfrm>
            <a:off x="214282" y="129859"/>
            <a:ext cx="8786874" cy="1938992"/>
          </a:xfrm>
          <a:prstGeom prst="rect">
            <a:avLst/>
          </a:prstGeom>
        </p:spPr>
        <p:txBody>
          <a:bodyPr wrap="square">
            <a:spAutoFit/>
          </a:bodyPr>
          <a:lstStyle/>
          <a:p>
            <a:r>
              <a:rPr lang="en-US" sz="2400" dirty="0" smtClean="0"/>
              <a:t> </a:t>
            </a:r>
            <a:r>
              <a:rPr lang="en-US" sz="2400" b="1" dirty="0" smtClean="0">
                <a:solidFill>
                  <a:srgbClr val="00B050"/>
                </a:solidFill>
              </a:rPr>
              <a:t>USED TO…</a:t>
            </a:r>
            <a:r>
              <a:rPr lang="en-US" sz="2400" dirty="0" smtClean="0"/>
              <a:t>    </a:t>
            </a:r>
          </a:p>
          <a:p>
            <a:r>
              <a:rPr lang="en-US" sz="2400" dirty="0" smtClean="0"/>
              <a:t> </a:t>
            </a:r>
          </a:p>
          <a:p>
            <a:r>
              <a:rPr lang="en-US" sz="2400" dirty="0" smtClean="0"/>
              <a:t>It refers to past habits and states. If we say that somebody used to do something, we mean that some time ago he was in the habit of doing this, but he no longer does it now. </a:t>
            </a:r>
          </a:p>
        </p:txBody>
      </p:sp>
      <p:pic>
        <p:nvPicPr>
          <p:cNvPr id="14" name="Picture 2" descr="http://www.problogger.net/wp-content/santablog.jpg"/>
          <p:cNvPicPr>
            <a:picLocks noChangeAspect="1" noChangeArrowheads="1"/>
          </p:cNvPicPr>
          <p:nvPr/>
        </p:nvPicPr>
        <p:blipFill>
          <a:blip r:embed="rId3" cstate="print"/>
          <a:srcRect l="6334" t="8370" r="8145" b="6109"/>
          <a:stretch>
            <a:fillRect/>
          </a:stretch>
        </p:blipFill>
        <p:spPr bwMode="auto">
          <a:xfrm>
            <a:off x="5143504" y="2000240"/>
            <a:ext cx="3571900" cy="4000528"/>
          </a:xfrm>
          <a:prstGeom prst="rect">
            <a:avLst/>
          </a:prstGeom>
          <a:noFill/>
        </p:spPr>
      </p:pic>
      <p:sp>
        <p:nvSpPr>
          <p:cNvPr id="15" name="14 Rectángulo"/>
          <p:cNvSpPr/>
          <p:nvPr/>
        </p:nvSpPr>
        <p:spPr>
          <a:xfrm>
            <a:off x="357158" y="2357430"/>
            <a:ext cx="4572000" cy="3477875"/>
          </a:xfrm>
          <a:prstGeom prst="rect">
            <a:avLst/>
          </a:prstGeom>
        </p:spPr>
        <p:txBody>
          <a:bodyPr wrap="square">
            <a:spAutoFit/>
          </a:bodyPr>
          <a:lstStyle/>
          <a:p>
            <a:r>
              <a:rPr lang="en-US" sz="2000" dirty="0" smtClean="0"/>
              <a:t>Here are some examples:</a:t>
            </a:r>
          </a:p>
          <a:p>
            <a:endParaRPr lang="en-US" sz="2000" b="1" dirty="0" smtClean="0">
              <a:solidFill>
                <a:srgbClr val="00B050"/>
              </a:solidFill>
            </a:endParaRPr>
          </a:p>
          <a:p>
            <a:r>
              <a:rPr lang="en-US" sz="2000" b="1" dirty="0" smtClean="0">
                <a:solidFill>
                  <a:srgbClr val="00B050"/>
                </a:solidFill>
              </a:rPr>
              <a:t>'I used to smoke </a:t>
            </a:r>
            <a:r>
              <a:rPr lang="en-US" sz="2000" dirty="0" smtClean="0"/>
              <a:t>30 cigarettes a day, but I gave up when I became convinced that smoking causes cancer.'</a:t>
            </a:r>
          </a:p>
          <a:p>
            <a:endParaRPr lang="en-US" sz="2000" dirty="0" smtClean="0"/>
          </a:p>
          <a:p>
            <a:r>
              <a:rPr lang="en-US" sz="2000" b="1" dirty="0" smtClean="0">
                <a:solidFill>
                  <a:srgbClr val="00B050"/>
                </a:solidFill>
              </a:rPr>
              <a:t>'I didn't use to like cricket</a:t>
            </a:r>
            <a:r>
              <a:rPr lang="en-US" sz="2000" dirty="0" smtClean="0"/>
              <a:t>, but now I'm getting interested in it.' </a:t>
            </a:r>
          </a:p>
          <a:p>
            <a:r>
              <a:rPr lang="en-US" sz="2000" b="1" dirty="0" smtClean="0">
                <a:solidFill>
                  <a:srgbClr val="00B050"/>
                </a:solidFill>
              </a:rPr>
              <a:t>'Didn't he use to be vegetarian?' </a:t>
            </a:r>
            <a:r>
              <a:rPr lang="en-US" sz="2000" dirty="0" smtClean="0"/>
              <a:t>'Yes, he did, but he started eating meat last winter and now he's a real carnivore.' </a:t>
            </a:r>
            <a:endParaRPr lang="es-E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busyteacher.org/uploads/posts/2013-08/1376643737_16.08.png"/>
          <p:cNvPicPr>
            <a:picLocks noChangeAspect="1" noChangeArrowheads="1"/>
          </p:cNvPicPr>
          <p:nvPr/>
        </p:nvPicPr>
        <p:blipFill>
          <a:blip r:embed="rId2" cstate="print"/>
          <a:srcRect/>
          <a:stretch>
            <a:fillRect/>
          </a:stretch>
        </p:blipFill>
        <p:spPr bwMode="auto">
          <a:xfrm>
            <a:off x="298451" y="185758"/>
            <a:ext cx="8559829" cy="6315076"/>
          </a:xfrm>
          <a:prstGeom prst="rect">
            <a:avLst/>
          </a:prstGeom>
          <a:noFill/>
        </p:spPr>
      </p:pic>
      <p:sp>
        <p:nvSpPr>
          <p:cNvPr id="3" name="2 CuadroTexto"/>
          <p:cNvSpPr txBox="1"/>
          <p:nvPr/>
        </p:nvSpPr>
        <p:spPr>
          <a:xfrm>
            <a:off x="899592" y="3779748"/>
            <a:ext cx="7488832" cy="369332"/>
          </a:xfrm>
          <a:prstGeom prst="rect">
            <a:avLst/>
          </a:prstGeom>
          <a:noFill/>
        </p:spPr>
        <p:txBody>
          <a:bodyPr wrap="square" rtlCol="0">
            <a:spAutoFit/>
          </a:bodyPr>
          <a:lstStyle/>
          <a:p>
            <a:r>
              <a:rPr lang="es-MX" dirty="0" smtClean="0">
                <a:solidFill>
                  <a:srgbClr val="FF0000"/>
                </a:solidFill>
              </a:rPr>
              <a:t>I USED TO BE IN THE SCHOOL SWMMING TEAM</a:t>
            </a:r>
            <a:endParaRPr lang="es-MX" dirty="0">
              <a:solidFill>
                <a:srgbClr val="FF0000"/>
              </a:solidFill>
            </a:endParaRPr>
          </a:p>
        </p:txBody>
      </p:sp>
      <p:sp>
        <p:nvSpPr>
          <p:cNvPr id="5" name="4 CuadroTexto"/>
          <p:cNvSpPr txBox="1"/>
          <p:nvPr/>
        </p:nvSpPr>
        <p:spPr>
          <a:xfrm>
            <a:off x="934130" y="4093287"/>
            <a:ext cx="7704856" cy="369332"/>
          </a:xfrm>
          <a:prstGeom prst="rect">
            <a:avLst/>
          </a:prstGeom>
          <a:noFill/>
        </p:spPr>
        <p:txBody>
          <a:bodyPr wrap="square" rtlCol="0">
            <a:spAutoFit/>
          </a:bodyPr>
          <a:lstStyle/>
          <a:p>
            <a:r>
              <a:rPr lang="es-MX" dirty="0" smtClean="0">
                <a:solidFill>
                  <a:srgbClr val="FF0000"/>
                </a:solidFill>
              </a:rPr>
              <a:t>SOPHIE USED TO HAVE LONG HAIR WHEN SHE AS 7</a:t>
            </a:r>
            <a:endParaRPr lang="es-MX" dirty="0">
              <a:solidFill>
                <a:srgbClr val="FF0000"/>
              </a:solidFill>
            </a:endParaRPr>
          </a:p>
        </p:txBody>
      </p:sp>
      <p:sp>
        <p:nvSpPr>
          <p:cNvPr id="6" name="5 CuadroTexto"/>
          <p:cNvSpPr txBox="1"/>
          <p:nvPr/>
        </p:nvSpPr>
        <p:spPr>
          <a:xfrm>
            <a:off x="1043608" y="4437112"/>
            <a:ext cx="7920880" cy="369332"/>
          </a:xfrm>
          <a:prstGeom prst="rect">
            <a:avLst/>
          </a:prstGeom>
          <a:noFill/>
        </p:spPr>
        <p:txBody>
          <a:bodyPr wrap="square" rtlCol="0">
            <a:spAutoFit/>
          </a:bodyPr>
          <a:lstStyle/>
          <a:p>
            <a:r>
              <a:rPr lang="es-MX" dirty="0" smtClean="0">
                <a:solidFill>
                  <a:srgbClr val="FF0000"/>
                </a:solidFill>
              </a:rPr>
              <a:t>MARY DIDNT USE TO LISTEN WHEN HER TEACHERS WERE SPEAKING </a:t>
            </a:r>
            <a:endParaRPr lang="es-MX" dirty="0">
              <a:solidFill>
                <a:srgbClr val="FF0000"/>
              </a:solidFill>
            </a:endParaRPr>
          </a:p>
        </p:txBody>
      </p:sp>
      <p:sp>
        <p:nvSpPr>
          <p:cNvPr id="7" name="6 CuadroTexto"/>
          <p:cNvSpPr txBox="1"/>
          <p:nvPr/>
        </p:nvSpPr>
        <p:spPr>
          <a:xfrm>
            <a:off x="899592" y="4818638"/>
            <a:ext cx="7488832" cy="338554"/>
          </a:xfrm>
          <a:prstGeom prst="rect">
            <a:avLst/>
          </a:prstGeom>
          <a:noFill/>
        </p:spPr>
        <p:txBody>
          <a:bodyPr wrap="square" rtlCol="0">
            <a:spAutoFit/>
          </a:bodyPr>
          <a:lstStyle/>
          <a:p>
            <a:r>
              <a:rPr lang="es-MX" sz="1600" dirty="0" smtClean="0">
                <a:solidFill>
                  <a:srgbClr val="FF0000"/>
                </a:solidFill>
              </a:rPr>
              <a:t>RICARDO USED TO GET UP AT 6:00 WHEN HE WAS TRAINING FOR THE OLYMPICS</a:t>
            </a:r>
            <a:endParaRPr lang="es-MX" sz="1600" dirty="0">
              <a:solidFill>
                <a:srgbClr val="FF0000"/>
              </a:solidFill>
            </a:endParaRPr>
          </a:p>
        </p:txBody>
      </p:sp>
      <p:sp>
        <p:nvSpPr>
          <p:cNvPr id="8" name="7 CuadroTexto"/>
          <p:cNvSpPr txBox="1"/>
          <p:nvPr/>
        </p:nvSpPr>
        <p:spPr>
          <a:xfrm>
            <a:off x="971600" y="5157192"/>
            <a:ext cx="7632848" cy="369332"/>
          </a:xfrm>
          <a:prstGeom prst="rect">
            <a:avLst/>
          </a:prstGeom>
          <a:noFill/>
        </p:spPr>
        <p:txBody>
          <a:bodyPr wrap="square" rtlCol="0">
            <a:spAutoFit/>
          </a:bodyPr>
          <a:lstStyle/>
          <a:p>
            <a:r>
              <a:rPr lang="es-MX" dirty="0" smtClean="0">
                <a:solidFill>
                  <a:srgbClr val="FF0000"/>
                </a:solidFill>
              </a:rPr>
              <a:t>WHAT DID YOU USE TO DO ON SATURDAY EVENING? </a:t>
            </a:r>
            <a:endParaRPr lang="es-MX" dirty="0">
              <a:solidFill>
                <a:srgbClr val="FF0000"/>
              </a:solidFill>
            </a:endParaRPr>
          </a:p>
        </p:txBody>
      </p:sp>
      <p:sp>
        <p:nvSpPr>
          <p:cNvPr id="10" name="9 CuadroTexto"/>
          <p:cNvSpPr txBox="1"/>
          <p:nvPr/>
        </p:nvSpPr>
        <p:spPr>
          <a:xfrm>
            <a:off x="1043608" y="5517232"/>
            <a:ext cx="7488832" cy="369332"/>
          </a:xfrm>
          <a:prstGeom prst="rect">
            <a:avLst/>
          </a:prstGeom>
          <a:noFill/>
        </p:spPr>
        <p:txBody>
          <a:bodyPr wrap="square" rtlCol="0">
            <a:spAutoFit/>
          </a:bodyPr>
          <a:lstStyle/>
          <a:p>
            <a:r>
              <a:rPr lang="es-MX" dirty="0" smtClean="0">
                <a:solidFill>
                  <a:srgbClr val="FF0000"/>
                </a:solidFill>
              </a:rPr>
              <a:t>MY BRTOTHER USED TO WEAR GLASSES WHEN HE WAS SMALL</a:t>
            </a:r>
            <a:endParaRPr lang="es-MX" dirty="0">
              <a:solidFill>
                <a:srgbClr val="FF0000"/>
              </a:solidFill>
            </a:endParaRPr>
          </a:p>
        </p:txBody>
      </p:sp>
      <p:sp>
        <p:nvSpPr>
          <p:cNvPr id="11" name="10 CuadroTexto"/>
          <p:cNvSpPr txBox="1"/>
          <p:nvPr/>
        </p:nvSpPr>
        <p:spPr>
          <a:xfrm>
            <a:off x="971600" y="5867980"/>
            <a:ext cx="7416824" cy="369332"/>
          </a:xfrm>
          <a:prstGeom prst="rect">
            <a:avLst/>
          </a:prstGeom>
          <a:noFill/>
        </p:spPr>
        <p:txBody>
          <a:bodyPr wrap="square" rtlCol="0">
            <a:spAutoFit/>
          </a:bodyPr>
          <a:lstStyle/>
          <a:p>
            <a:r>
              <a:rPr lang="es-MX" dirty="0" smtClean="0">
                <a:solidFill>
                  <a:srgbClr val="FF0000"/>
                </a:solidFill>
              </a:rPr>
              <a:t>BECKY USED TOAFRAID OF DOGS WHEN SHE WAS A LITTLE GIRL</a:t>
            </a:r>
            <a:endParaRPr lang="es-MX" dirty="0">
              <a:solidFill>
                <a:srgbClr val="FF0000"/>
              </a:solidFill>
            </a:endParaRPr>
          </a:p>
        </p:txBody>
      </p:sp>
      <p:sp>
        <p:nvSpPr>
          <p:cNvPr id="12" name="11 CuadroTexto"/>
          <p:cNvSpPr txBox="1"/>
          <p:nvPr/>
        </p:nvSpPr>
        <p:spPr>
          <a:xfrm>
            <a:off x="899592" y="6237312"/>
            <a:ext cx="7848872" cy="369332"/>
          </a:xfrm>
          <a:prstGeom prst="rect">
            <a:avLst/>
          </a:prstGeom>
          <a:noFill/>
        </p:spPr>
        <p:txBody>
          <a:bodyPr wrap="square" rtlCol="0">
            <a:spAutoFit/>
          </a:bodyPr>
          <a:lstStyle/>
          <a:p>
            <a:r>
              <a:rPr lang="es-MX" dirty="0" smtClean="0">
                <a:solidFill>
                  <a:srgbClr val="FF0000"/>
                </a:solidFill>
              </a:rPr>
              <a:t>WE ALWAYS USED TO GIVE OUR TEACHER PRESENTS AT THE END OF THE TERM</a:t>
            </a:r>
            <a:endParaRPr lang="es-MX"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1285868" y="795955"/>
            <a:ext cx="7072346" cy="6370975"/>
          </a:xfrm>
          <a:prstGeom prst="rect">
            <a:avLst/>
          </a:prstGeom>
        </p:spPr>
        <p:txBody>
          <a:bodyPr wrap="square">
            <a:spAutoFit/>
          </a:bodyPr>
          <a:lstStyle/>
          <a:p>
            <a:r>
              <a:rPr lang="en-US" sz="1700" dirty="0" smtClean="0"/>
              <a:t>I / live in a flat when I was a child. </a:t>
            </a:r>
          </a:p>
          <a:p>
            <a:r>
              <a:rPr lang="en-US" sz="1700" dirty="0" smtClean="0"/>
              <a:t>.  I USED TO LIVE IN A FLAT WHEN I WAS A CHILD</a:t>
            </a:r>
          </a:p>
          <a:p>
            <a:r>
              <a:rPr lang="en-US" sz="1700" dirty="0" smtClean="0"/>
              <a:t> </a:t>
            </a:r>
          </a:p>
          <a:p>
            <a:r>
              <a:rPr lang="en-US" sz="1700" dirty="0" smtClean="0"/>
              <a:t>2) We / go to the beach every summer? </a:t>
            </a:r>
          </a:p>
          <a:p>
            <a:r>
              <a:rPr lang="en-US" sz="1700" dirty="0" smtClean="0"/>
              <a:t>. DID YOU USE TO GO TO THE BEACH EVERY SUMMER?</a:t>
            </a:r>
          </a:p>
          <a:p>
            <a:endParaRPr lang="en-US" sz="1700" dirty="0" smtClean="0"/>
          </a:p>
          <a:p>
            <a:r>
              <a:rPr lang="en-US" sz="1700" dirty="0" smtClean="0"/>
              <a:t>3) She / love eating chocolate, but now she hates it </a:t>
            </a:r>
          </a:p>
          <a:p>
            <a:r>
              <a:rPr lang="en-US" sz="1700" dirty="0" smtClean="0"/>
              <a:t>.  SHE USED TO LOVE EATING CHOCALTE, BUT NOW SHE HATES IT</a:t>
            </a:r>
          </a:p>
          <a:p>
            <a:r>
              <a:rPr lang="en-US" sz="1700" dirty="0" smtClean="0"/>
              <a:t> </a:t>
            </a:r>
          </a:p>
          <a:p>
            <a:r>
              <a:rPr lang="en-US" sz="1700" dirty="0" smtClean="0"/>
              <a:t>4) He / not / smoke </a:t>
            </a:r>
          </a:p>
          <a:p>
            <a:r>
              <a:rPr lang="en-US" sz="1700" dirty="0" smtClean="0"/>
              <a:t>.  HE DIDN’T USE TO SMOKE BECAUSE HIM  DOESN’T LIKE IT </a:t>
            </a:r>
          </a:p>
          <a:p>
            <a:endParaRPr lang="en-US" sz="1700" dirty="0" smtClean="0"/>
          </a:p>
          <a:p>
            <a:r>
              <a:rPr lang="en-US" sz="1700" dirty="0" smtClean="0"/>
              <a:t>5) I / play tennis when I was at school </a:t>
            </a:r>
          </a:p>
          <a:p>
            <a:r>
              <a:rPr lang="en-US" sz="1700" dirty="0" smtClean="0"/>
              <a:t>.  I USED TO PLAY TENNIS WHEN I WAS AT SCHOOL</a:t>
            </a:r>
          </a:p>
          <a:p>
            <a:r>
              <a:rPr lang="en-US" sz="1700" dirty="0" smtClean="0"/>
              <a:t> </a:t>
            </a:r>
          </a:p>
          <a:p>
            <a:r>
              <a:rPr lang="en-US" sz="1700" dirty="0" smtClean="0"/>
              <a:t>6) She / be able to speak French, but she has forgotten it all </a:t>
            </a:r>
          </a:p>
          <a:p>
            <a:r>
              <a:rPr lang="en-US" sz="1700" dirty="0" smtClean="0"/>
              <a:t>.  SHE USED TO BE ABLE TO SPEACK FRENCH, BUT SHE HAS FORGOTEN IT ALL</a:t>
            </a:r>
          </a:p>
          <a:p>
            <a:r>
              <a:rPr lang="en-US" sz="1700" dirty="0" smtClean="0"/>
              <a:t> </a:t>
            </a:r>
          </a:p>
          <a:p>
            <a:r>
              <a:rPr lang="en-US" sz="1700" dirty="0" smtClean="0"/>
              <a:t>7) He / play golf every weekend? </a:t>
            </a:r>
          </a:p>
          <a:p>
            <a:r>
              <a:rPr lang="en-US" sz="1700" dirty="0" smtClean="0"/>
              <a:t>.  DID HE USE TO PLAY GOLF EVERY WEEKEND?</a:t>
            </a:r>
          </a:p>
          <a:p>
            <a:r>
              <a:rPr lang="en-US" sz="1700" dirty="0" smtClean="0"/>
              <a:t> </a:t>
            </a:r>
          </a:p>
          <a:p>
            <a:r>
              <a:rPr lang="en-US" sz="1700" dirty="0" smtClean="0"/>
              <a:t>8) They both / have short hair </a:t>
            </a:r>
          </a:p>
          <a:p>
            <a:r>
              <a:rPr lang="en-US" sz="1700" dirty="0" smtClean="0"/>
              <a:t>.  THEY USE TO BOTH HAVE SHORT HAIR</a:t>
            </a:r>
          </a:p>
          <a:p>
            <a:endParaRPr lang="es-ES" sz="1700" dirty="0"/>
          </a:p>
        </p:txBody>
      </p:sp>
      <p:sp>
        <p:nvSpPr>
          <p:cNvPr id="6" name="5 CuadroTexto"/>
          <p:cNvSpPr txBox="1"/>
          <p:nvPr/>
        </p:nvSpPr>
        <p:spPr>
          <a:xfrm>
            <a:off x="1643042" y="214290"/>
            <a:ext cx="5585953" cy="369332"/>
          </a:xfrm>
          <a:prstGeom prst="rect">
            <a:avLst/>
          </a:prstGeom>
          <a:noFill/>
        </p:spPr>
        <p:txBody>
          <a:bodyPr wrap="none" rtlCol="0">
            <a:spAutoFit/>
          </a:bodyPr>
          <a:lstStyle/>
          <a:p>
            <a:r>
              <a:rPr lang="es-ES_tradnl" dirty="0" err="1" smtClean="0">
                <a:solidFill>
                  <a:srgbClr val="0070C0"/>
                </a:solidFill>
              </a:rPr>
              <a:t>Arrange</a:t>
            </a:r>
            <a:r>
              <a:rPr lang="es-ES_tradnl" dirty="0" smtClean="0">
                <a:solidFill>
                  <a:srgbClr val="0070C0"/>
                </a:solidFill>
              </a:rPr>
              <a:t> </a:t>
            </a:r>
            <a:r>
              <a:rPr lang="es-ES_tradnl" dirty="0" err="1" smtClean="0">
                <a:solidFill>
                  <a:srgbClr val="0070C0"/>
                </a:solidFill>
              </a:rPr>
              <a:t>the</a:t>
            </a:r>
            <a:r>
              <a:rPr lang="es-ES_tradnl" dirty="0" smtClean="0">
                <a:solidFill>
                  <a:srgbClr val="0070C0"/>
                </a:solidFill>
              </a:rPr>
              <a:t> </a:t>
            </a:r>
            <a:r>
              <a:rPr lang="es-ES_tradnl" dirty="0" err="1" smtClean="0">
                <a:solidFill>
                  <a:srgbClr val="0070C0"/>
                </a:solidFill>
              </a:rPr>
              <a:t>following</a:t>
            </a:r>
            <a:r>
              <a:rPr lang="es-ES_tradnl" dirty="0" smtClean="0">
                <a:solidFill>
                  <a:srgbClr val="0070C0"/>
                </a:solidFill>
              </a:rPr>
              <a:t> </a:t>
            </a:r>
            <a:r>
              <a:rPr lang="es-ES_tradnl" dirty="0" err="1" smtClean="0">
                <a:solidFill>
                  <a:srgbClr val="0070C0"/>
                </a:solidFill>
              </a:rPr>
              <a:t>sentences</a:t>
            </a:r>
            <a:r>
              <a:rPr lang="es-ES_tradnl" dirty="0" smtClean="0">
                <a:solidFill>
                  <a:srgbClr val="0070C0"/>
                </a:solidFill>
              </a:rPr>
              <a:t> </a:t>
            </a:r>
            <a:r>
              <a:rPr lang="es-ES_tradnl" dirty="0" err="1" smtClean="0">
                <a:solidFill>
                  <a:srgbClr val="0070C0"/>
                </a:solidFill>
              </a:rPr>
              <a:t>using</a:t>
            </a:r>
            <a:r>
              <a:rPr lang="es-ES_tradnl" dirty="0" smtClean="0">
                <a:solidFill>
                  <a:srgbClr val="0070C0"/>
                </a:solidFill>
              </a:rPr>
              <a:t> </a:t>
            </a:r>
            <a:r>
              <a:rPr lang="es-ES_tradnl" b="1" dirty="0" smtClean="0">
                <a:solidFill>
                  <a:srgbClr val="00B050"/>
                </a:solidFill>
              </a:rPr>
              <a:t>USED TO (+ and – )</a:t>
            </a:r>
            <a:endParaRPr lang="es-ES" b="1" dirty="0">
              <a:solidFill>
                <a:srgbClr val="00B050"/>
              </a:solidFill>
            </a:endParaRPr>
          </a:p>
        </p:txBody>
      </p:sp>
    </p:spTree>
    <p:controls>
      <mc:AlternateContent xmlns:mc="http://schemas.openxmlformats.org/markup-compatibility/2006">
        <mc:Choice xmlns:v="urn:schemas-microsoft-com:vml" Requires="v">
          <p:control spid="1025" name="DefaultOcx" r:id="rId2" imgW="914400" imgH="228600"/>
        </mc:Choice>
        <mc:Fallback>
          <p:control name="DefaultOcx" r:id="rId2" imgW="914400" imgH="228600">
            <p:pic>
              <p:nvPicPr>
                <p:cNvPr id="0" name="DefaultOcx"/>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26" name="HTMLSubmit1" r:id="rId3" imgW="676440" imgH="361800"/>
        </mc:Choice>
        <mc:Fallback>
          <p:control name="HTMLSubmit1" r:id="rId3" imgW="676440" imgH="361800">
            <p:pic>
              <p:nvPicPr>
                <p:cNvPr id="0" name="HTMLSubmit1"/>
                <p:cNvPicPr preferRelativeResize="0">
                  <a:picLocks noChangeArrowheads="1" noChangeShapeType="1"/>
                </p:cNvPicPr>
                <p:nvPr/>
              </p:nvPicPr>
              <p:blipFill>
                <a:blip r:embed="rId18">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27" name="HTMLSubmit2" r:id="rId4" imgW="1257480" imgH="361800"/>
        </mc:Choice>
        <mc:Fallback>
          <p:control name="HTMLSubmit2" r:id="rId4" imgW="1257480" imgH="361800">
            <p:pic>
              <p:nvPicPr>
                <p:cNvPr id="0" name="HTMLSubmit2"/>
                <p:cNvPicPr preferRelativeResize="0">
                  <a:picLocks noChangeArrowheads="1" noChangeShapeType="1"/>
                </p:cNvPicPr>
                <p:nvPr/>
              </p:nvPicPr>
              <p:blipFill>
                <a:blip r:embed="rId19">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28" name="HTMLText1" r:id="rId5" imgW="914400" imgH="228600"/>
        </mc:Choice>
        <mc:Fallback>
          <p:control name="HTMLText1" r:id="rId5" imgW="914400" imgH="228600">
            <p:pic>
              <p:nvPicPr>
                <p:cNvPr id="0" name="HTMLText1"/>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29" name="HTMLSubmit3" r:id="rId6" imgW="676440" imgH="361800"/>
        </mc:Choice>
        <mc:Fallback>
          <p:control name="HTMLSubmit3" r:id="rId6" imgW="676440" imgH="361800">
            <p:pic>
              <p:nvPicPr>
                <p:cNvPr id="0" name="HTMLSubmit3"/>
                <p:cNvPicPr preferRelativeResize="0">
                  <a:picLocks noChangeArrowheads="1" noChangeShapeType="1"/>
                </p:cNvPicPr>
                <p:nvPr/>
              </p:nvPicPr>
              <p:blipFill>
                <a:blip r:embed="rId20">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30" name="HTMLSubmit4" r:id="rId7" imgW="1257480" imgH="361800"/>
        </mc:Choice>
        <mc:Fallback>
          <p:control name="HTMLSubmit4" r:id="rId7" imgW="1257480" imgH="361800">
            <p:pic>
              <p:nvPicPr>
                <p:cNvPr id="0" name="HTMLSubmit4"/>
                <p:cNvPicPr preferRelativeResize="0">
                  <a:picLocks noChangeArrowheads="1" noChangeShapeType="1"/>
                </p:cNvPicPr>
                <p:nvPr/>
              </p:nvPicPr>
              <p:blipFill>
                <a:blip r:embed="rId21">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31" name="HTMLText2" r:id="rId8" imgW="914400" imgH="228600"/>
        </mc:Choice>
        <mc:Fallback>
          <p:control name="HTMLText2" r:id="rId8" imgW="914400" imgH="228600">
            <p:pic>
              <p:nvPicPr>
                <p:cNvPr id="0" name="HTMLText2"/>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32" name="HTMLSubmit5" r:id="rId9" imgW="676440" imgH="361800"/>
        </mc:Choice>
        <mc:Fallback>
          <p:control name="HTMLSubmit5" r:id="rId9" imgW="676440" imgH="361800">
            <p:pic>
              <p:nvPicPr>
                <p:cNvPr id="0" name="HTMLSubmit5"/>
                <p:cNvPicPr preferRelativeResize="0">
                  <a:picLocks noChangeArrowheads="1" noChangeShapeType="1"/>
                </p:cNvPicPr>
                <p:nvPr/>
              </p:nvPicPr>
              <p:blipFill>
                <a:blip r:embed="rId22">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33" name="HTMLSubmit6" r:id="rId10" imgW="1257480" imgH="361800"/>
        </mc:Choice>
        <mc:Fallback>
          <p:control name="HTMLSubmit6" r:id="rId10" imgW="1257480" imgH="361800">
            <p:pic>
              <p:nvPicPr>
                <p:cNvPr id="0" name="HTMLSubmit6"/>
                <p:cNvPicPr preferRelativeResize="0">
                  <a:picLocks noChangeArrowheads="1" noChangeShapeType="1"/>
                </p:cNvPicPr>
                <p:nvPr/>
              </p:nvPicPr>
              <p:blipFill>
                <a:blip r:embed="rId23">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34" name="HTMLText3" r:id="rId11" imgW="914400" imgH="228600"/>
        </mc:Choice>
        <mc:Fallback>
          <p:control name="HTMLText3" r:id="rId11" imgW="914400" imgH="228600">
            <p:pic>
              <p:nvPicPr>
                <p:cNvPr id="0" name="HTMLText3"/>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35" name="HTMLSubmit7" r:id="rId12" imgW="676440" imgH="361800"/>
        </mc:Choice>
        <mc:Fallback>
          <p:control name="HTMLSubmit7" r:id="rId12" imgW="676440" imgH="361800">
            <p:pic>
              <p:nvPicPr>
                <p:cNvPr id="0" name="HTMLSubmit7"/>
                <p:cNvPicPr preferRelativeResize="0">
                  <a:picLocks noChangeArrowheads="1" noChangeShapeType="1"/>
                </p:cNvPicPr>
                <p:nvPr/>
              </p:nvPicPr>
              <p:blipFill>
                <a:blip r:embed="rId24">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36" name="HTMLSubmit8" r:id="rId13" imgW="1257480" imgH="361800"/>
        </mc:Choice>
        <mc:Fallback>
          <p:control name="HTMLSubmit8" r:id="rId13" imgW="1257480" imgH="361800">
            <p:pic>
              <p:nvPicPr>
                <p:cNvPr id="0" name="HTMLSubmit8"/>
                <p:cNvPicPr preferRelativeResize="0">
                  <a:picLocks noChangeArrowheads="1" noChangeShapeType="1"/>
                </p:cNvPicPr>
                <p:nvPr/>
              </p:nvPicPr>
              <p:blipFill>
                <a:blip r:embed="rId25">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37" name="HTMLText4" r:id="rId14" imgW="914400" imgH="228600"/>
        </mc:Choice>
        <mc:Fallback>
          <p:control name="HTMLText4" r:id="rId14" imgW="914400" imgH="228600">
            <p:pic>
              <p:nvPicPr>
                <p:cNvPr id="0" name="HTMLText4"/>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38" name="HTMLSubmit9" r:id="rId15" imgW="676440" imgH="361800"/>
        </mc:Choice>
        <mc:Fallback>
          <p:control name="HTMLSubmit9" r:id="rId15" imgW="676440" imgH="361800">
            <p:pic>
              <p:nvPicPr>
                <p:cNvPr id="0" name="HTMLSubmit9"/>
                <p:cNvPicPr preferRelativeResize="0">
                  <a:picLocks noChangeArrowheads="1" noChangeShapeType="1"/>
                </p:cNvPicPr>
                <p:nvPr/>
              </p:nvPicPr>
              <p:blipFill>
                <a:blip r:embed="rId26">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a"/>
          <p:cNvGraphicFramePr>
            <a:graphicFrameLocks noGrp="1"/>
          </p:cNvGraphicFramePr>
          <p:nvPr>
            <p:extLst>
              <p:ext uri="{D42A27DB-BD31-4B8C-83A1-F6EECF244321}">
                <p14:modId xmlns:p14="http://schemas.microsoft.com/office/powerpoint/2010/main" val="1471012954"/>
              </p:ext>
            </p:extLst>
          </p:nvPr>
        </p:nvGraphicFramePr>
        <p:xfrm>
          <a:off x="785786" y="1000108"/>
          <a:ext cx="7643867" cy="5590255"/>
        </p:xfrm>
        <a:graphic>
          <a:graphicData uri="http://schemas.openxmlformats.org/drawingml/2006/table">
            <a:tbl>
              <a:tblPr/>
              <a:tblGrid>
                <a:gridCol w="2433444"/>
                <a:gridCol w="2586824"/>
                <a:gridCol w="2623599"/>
              </a:tblGrid>
              <a:tr h="366715">
                <a:tc>
                  <a:txBody>
                    <a:bodyPr/>
                    <a:lstStyle/>
                    <a:p>
                      <a:pPr>
                        <a:spcAft>
                          <a:spcPts val="0"/>
                        </a:spcAft>
                      </a:pP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spcAft>
                          <a:spcPts val="0"/>
                        </a:spcAft>
                      </a:pPr>
                      <a:r>
                        <a:rPr lang="en-US" sz="1600" b="1">
                          <a:latin typeface="Times New Roman"/>
                          <a:ea typeface="·s²Ó©úÅé"/>
                        </a:rPr>
                        <a:t>Now</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spcAft>
                          <a:spcPts val="0"/>
                        </a:spcAft>
                      </a:pPr>
                      <a:r>
                        <a:rPr lang="en-US" sz="1600" b="1">
                          <a:latin typeface="Times New Roman"/>
                          <a:ea typeface="·s²Ó©úÅé"/>
                        </a:rPr>
                        <a:t>When I was 10</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r>
              <a:tr h="733430">
                <a:tc>
                  <a:txBody>
                    <a:bodyPr/>
                    <a:lstStyle/>
                    <a:p>
                      <a:pPr>
                        <a:spcAft>
                          <a:spcPts val="0"/>
                        </a:spcAft>
                      </a:pPr>
                      <a:r>
                        <a:rPr lang="en-US" sz="1600" dirty="0">
                          <a:latin typeface="Times New Roman"/>
                          <a:ea typeface="·s²Ó©úÅé"/>
                        </a:rPr>
                        <a:t>Live</a:t>
                      </a:r>
                      <a:endParaRPr lang="es-ES" sz="1600" dirty="0">
                        <a:latin typeface="Times New Roman"/>
                        <a:ea typeface="·s²Ó©úÅé"/>
                      </a:endParaRPr>
                    </a:p>
                    <a:p>
                      <a:pPr>
                        <a:spcAft>
                          <a:spcPts val="0"/>
                        </a:spcAft>
                      </a:pPr>
                      <a:r>
                        <a:rPr lang="en-US" sz="1600" i="1" dirty="0">
                          <a:latin typeface="Times New Roman"/>
                          <a:ea typeface="·s²Ó©úÅé"/>
                        </a:rPr>
                        <a:t>Where…</a:t>
                      </a:r>
                      <a:endParaRPr lang="es-E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LIVE IN SALTILLO</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USED TO LIVE IN MONCLOVA</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a:latin typeface="Times New Roman"/>
                          <a:ea typeface="·s²Ó©úÅé"/>
                        </a:rPr>
                        <a:t>Free time</a:t>
                      </a:r>
                      <a:endParaRPr lang="es-ES" sz="1600">
                        <a:latin typeface="Times New Roman"/>
                        <a:ea typeface="·s²Ó©úÅé"/>
                      </a:endParaRPr>
                    </a:p>
                    <a:p>
                      <a:pPr>
                        <a:spcAft>
                          <a:spcPts val="0"/>
                        </a:spcAft>
                      </a:pPr>
                      <a:r>
                        <a:rPr lang="en-US" sz="1600" i="1">
                          <a:latin typeface="Times New Roman"/>
                          <a:ea typeface="·s²Ó©úÅé"/>
                        </a:rPr>
                        <a:t>What…</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READ</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USED TO PLAY WITH</a:t>
                      </a:r>
                      <a:r>
                        <a:rPr lang="en-US" sz="1600" baseline="0" dirty="0" smtClean="0">
                          <a:latin typeface="Times New Roman"/>
                          <a:ea typeface="·s²Ó©úÅé"/>
                        </a:rPr>
                        <a:t> MY DOLLS</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dirty="0">
                          <a:latin typeface="Times New Roman"/>
                          <a:ea typeface="·s²Ó©úÅé"/>
                        </a:rPr>
                        <a:t>Appearance</a:t>
                      </a:r>
                      <a:endParaRPr lang="es-ES" sz="1600" dirty="0">
                        <a:latin typeface="Times New Roman"/>
                        <a:ea typeface="·s²Ó©úÅé"/>
                      </a:endParaRPr>
                    </a:p>
                    <a:p>
                      <a:pPr>
                        <a:spcAft>
                          <a:spcPts val="0"/>
                        </a:spcAft>
                      </a:pPr>
                      <a:r>
                        <a:rPr lang="en-US" sz="1600" i="1" dirty="0">
                          <a:latin typeface="Times New Roman"/>
                          <a:ea typeface="·s²Ó©úÅé"/>
                        </a:rPr>
                        <a:t>What…</a:t>
                      </a:r>
                      <a:endParaRPr lang="es-E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AM TALL</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USE</a:t>
                      </a:r>
                      <a:r>
                        <a:rPr lang="en-US" sz="1600" baseline="0" dirty="0" smtClean="0">
                          <a:latin typeface="Times New Roman"/>
                          <a:ea typeface="·s²Ó©úÅé"/>
                        </a:rPr>
                        <a:t>D TO BE SHORT</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a:latin typeface="Times New Roman"/>
                          <a:ea typeface="·s²Ó©úÅé"/>
                        </a:rPr>
                        <a:t>Food</a:t>
                      </a:r>
                      <a:endParaRPr lang="es-ES" sz="1600">
                        <a:latin typeface="Times New Roman"/>
                        <a:ea typeface="·s²Ó©úÅé"/>
                      </a:endParaRPr>
                    </a:p>
                    <a:p>
                      <a:pPr>
                        <a:spcAft>
                          <a:spcPts val="0"/>
                        </a:spcAft>
                      </a:pPr>
                      <a:r>
                        <a:rPr lang="en-US" sz="1600" i="1">
                          <a:latin typeface="Times New Roman"/>
                          <a:ea typeface="·s²Ó©úÅé"/>
                        </a:rPr>
                        <a:t>What kind of…</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EAT</a:t>
                      </a:r>
                      <a:r>
                        <a:rPr lang="en-US" sz="1600" baseline="0" dirty="0" smtClean="0">
                          <a:latin typeface="Times New Roman"/>
                          <a:ea typeface="·s²Ó©úÅé"/>
                        </a:rPr>
                        <a:t>  OLD KIND OF FOOD</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DIDN’T</a:t>
                      </a:r>
                      <a:r>
                        <a:rPr lang="en-US" sz="1600" baseline="0" dirty="0" smtClean="0">
                          <a:latin typeface="Times New Roman"/>
                          <a:ea typeface="·s²Ó©úÅé"/>
                        </a:rPr>
                        <a:t> USE TO EAT VEGETABLES</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a:latin typeface="Times New Roman"/>
                          <a:ea typeface="·s²Ó©úÅé"/>
                        </a:rPr>
                        <a:t>Dislikes</a:t>
                      </a:r>
                      <a:endParaRPr lang="es-ES" sz="1600">
                        <a:latin typeface="Times New Roman"/>
                        <a:ea typeface="·s²Ó©úÅé"/>
                      </a:endParaRPr>
                    </a:p>
                    <a:p>
                      <a:pPr>
                        <a:spcAft>
                          <a:spcPts val="0"/>
                        </a:spcAft>
                      </a:pPr>
                      <a:r>
                        <a:rPr lang="en-US" sz="1600" i="1">
                          <a:latin typeface="Times New Roman"/>
                          <a:ea typeface="·s²Ó©úÅé"/>
                        </a:rPr>
                        <a:t>What…</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DISLIKE</a:t>
                      </a:r>
                      <a:r>
                        <a:rPr lang="en-US" sz="1600" baseline="0" dirty="0" smtClean="0">
                          <a:latin typeface="Times New Roman"/>
                          <a:ea typeface="·s²Ó©úÅé"/>
                        </a:rPr>
                        <a:t> WAKE UP EARLY</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b="0" i="0" kern="1200" dirty="0" smtClean="0">
                          <a:solidFill>
                            <a:schemeClr val="tx1"/>
                          </a:solidFill>
                          <a:latin typeface="+mn-lt"/>
                          <a:ea typeface="+mn-ea"/>
                          <a:cs typeface="+mn-cs"/>
                        </a:rPr>
                        <a:t>I DIDN'T USE TO GO TO GARDEN SCHOOL BECAUSE I DIDN'T LIKE IT</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dirty="0">
                          <a:latin typeface="Times New Roman"/>
                          <a:ea typeface="·s²Ó©úÅé"/>
                        </a:rPr>
                        <a:t>Friends</a:t>
                      </a:r>
                      <a:endParaRPr lang="es-ES" sz="1600" dirty="0">
                        <a:latin typeface="Times New Roman"/>
                        <a:ea typeface="·s²Ó©úÅé"/>
                      </a:endParaRPr>
                    </a:p>
                    <a:p>
                      <a:pPr>
                        <a:spcAft>
                          <a:spcPts val="0"/>
                        </a:spcAft>
                      </a:pPr>
                      <a:r>
                        <a:rPr lang="en-US" sz="1600" i="1" dirty="0">
                          <a:latin typeface="Times New Roman"/>
                          <a:ea typeface="·s²Ó©úÅé"/>
                        </a:rPr>
                        <a:t>Who…</a:t>
                      </a:r>
                      <a:endParaRPr lang="es-E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ACTUALLY,</a:t>
                      </a:r>
                      <a:r>
                        <a:rPr lang="en-US" sz="1600" baseline="0" dirty="0" smtClean="0">
                          <a:latin typeface="Times New Roman"/>
                          <a:ea typeface="·s²Ó©úÅé"/>
                        </a:rPr>
                        <a:t> I HAVE A LOT FRIENDS</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a:t>
                      </a:r>
                      <a:r>
                        <a:rPr lang="en-US" sz="1600" baseline="0" dirty="0" smtClean="0">
                          <a:latin typeface="Times New Roman"/>
                          <a:ea typeface="·s²Ó©úÅé"/>
                        </a:rPr>
                        <a:t> DIDN´T USE TO A FEW FRIENDS</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a:latin typeface="Times New Roman"/>
                          <a:ea typeface="·s²Ó©úÅé"/>
                        </a:rPr>
                        <a:t>Books</a:t>
                      </a:r>
                      <a:endParaRPr lang="es-ES" sz="1600">
                        <a:latin typeface="Times New Roman"/>
                        <a:ea typeface="·s²Ó©úÅé"/>
                      </a:endParaRPr>
                    </a:p>
                    <a:p>
                      <a:pPr>
                        <a:spcAft>
                          <a:spcPts val="0"/>
                        </a:spcAft>
                      </a:pPr>
                      <a:r>
                        <a:rPr lang="en-US" sz="1600" i="1">
                          <a:latin typeface="Times New Roman"/>
                          <a:ea typeface="·s²Ó©úÅé"/>
                        </a:rPr>
                        <a:t>What kind of…</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ACTUALLY, I READ</a:t>
                      </a:r>
                      <a:r>
                        <a:rPr lang="en-US" sz="1600" baseline="0" dirty="0" smtClean="0">
                          <a:latin typeface="Times New Roman"/>
                          <a:ea typeface="·s²Ó©úÅé"/>
                        </a:rPr>
                        <a:t> A FASHION MAGAZINE </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USED</a:t>
                      </a:r>
                      <a:r>
                        <a:rPr lang="en-US" sz="1600" baseline="0" dirty="0" smtClean="0">
                          <a:latin typeface="Times New Roman"/>
                          <a:ea typeface="·s²Ó©úÅé"/>
                        </a:rPr>
                        <a:t> TO READ A COMICS MAGAZINES</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3 CuadroTexto"/>
          <p:cNvSpPr txBox="1"/>
          <p:nvPr/>
        </p:nvSpPr>
        <p:spPr>
          <a:xfrm>
            <a:off x="654455" y="285728"/>
            <a:ext cx="7846635" cy="461665"/>
          </a:xfrm>
          <a:prstGeom prst="rect">
            <a:avLst/>
          </a:prstGeom>
          <a:noFill/>
        </p:spPr>
        <p:txBody>
          <a:bodyPr wrap="none" rtlCol="0">
            <a:spAutoFit/>
          </a:bodyPr>
          <a:lstStyle/>
          <a:p>
            <a:r>
              <a:rPr lang="es-ES_tradnl" sz="2400" dirty="0" smtClean="0"/>
              <a:t>Complete </a:t>
            </a:r>
            <a:r>
              <a:rPr lang="es-ES_tradnl" sz="2400" dirty="0" err="1" smtClean="0"/>
              <a:t>the</a:t>
            </a:r>
            <a:r>
              <a:rPr lang="es-ES_tradnl" sz="2400" dirty="0" smtClean="0"/>
              <a:t> </a:t>
            </a:r>
            <a:r>
              <a:rPr lang="es-ES_tradnl" sz="2400" dirty="0" err="1" smtClean="0"/>
              <a:t>following</a:t>
            </a:r>
            <a:r>
              <a:rPr lang="es-ES_tradnl" sz="2400" dirty="0" smtClean="0"/>
              <a:t> chart </a:t>
            </a:r>
            <a:r>
              <a:rPr lang="es-ES_tradnl" sz="2400" dirty="0" err="1" smtClean="0"/>
              <a:t>with</a:t>
            </a:r>
            <a:r>
              <a:rPr lang="es-ES_tradnl" sz="2400" dirty="0" smtClean="0"/>
              <a:t>  </a:t>
            </a:r>
            <a:r>
              <a:rPr lang="es-ES_tradnl" sz="2400" b="1" dirty="0" smtClean="0">
                <a:solidFill>
                  <a:srgbClr val="00B050"/>
                </a:solidFill>
              </a:rPr>
              <a:t>USED TO… (+/-) </a:t>
            </a:r>
            <a:r>
              <a:rPr lang="es-ES_tradnl" sz="2400" dirty="0" err="1" smtClean="0"/>
              <a:t>Sentences</a:t>
            </a:r>
            <a:endParaRPr lang="es-E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2" cstate="print"/>
          <a:srcRect l="16406" t="8437" r="15039" b="21250"/>
          <a:stretch>
            <a:fillRect/>
          </a:stretch>
        </p:blipFill>
        <p:spPr bwMode="auto">
          <a:xfrm>
            <a:off x="0" y="142852"/>
            <a:ext cx="8786874" cy="6715148"/>
          </a:xfrm>
          <a:prstGeom prst="rect">
            <a:avLst/>
          </a:prstGeom>
          <a:noFill/>
          <a:ln w="9525">
            <a:noFill/>
            <a:miter lim="800000"/>
            <a:headEnd/>
            <a:tailEnd/>
          </a:ln>
          <a:effectLst/>
        </p:spPr>
      </p:pic>
      <p:cxnSp>
        <p:nvCxnSpPr>
          <p:cNvPr id="4" name="3 Conector recto de flecha"/>
          <p:cNvCxnSpPr/>
          <p:nvPr/>
        </p:nvCxnSpPr>
        <p:spPr>
          <a:xfrm>
            <a:off x="2915816" y="836712"/>
            <a:ext cx="3024336" cy="42484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5 Conector recto de flecha"/>
          <p:cNvCxnSpPr/>
          <p:nvPr/>
        </p:nvCxnSpPr>
        <p:spPr>
          <a:xfrm>
            <a:off x="2915816" y="1556792"/>
            <a:ext cx="3024336" cy="29523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7 Conector recto de flecha"/>
          <p:cNvCxnSpPr/>
          <p:nvPr/>
        </p:nvCxnSpPr>
        <p:spPr>
          <a:xfrm>
            <a:off x="2987824" y="2276872"/>
            <a:ext cx="2952328" cy="42484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11 Conector recto de flecha"/>
          <p:cNvCxnSpPr/>
          <p:nvPr/>
        </p:nvCxnSpPr>
        <p:spPr>
          <a:xfrm>
            <a:off x="2915816" y="3501008"/>
            <a:ext cx="302433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13 Conector recto de flecha"/>
          <p:cNvCxnSpPr/>
          <p:nvPr/>
        </p:nvCxnSpPr>
        <p:spPr>
          <a:xfrm flipV="1">
            <a:off x="2915816" y="1052736"/>
            <a:ext cx="2952328" cy="43204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15 Conector recto de flecha"/>
          <p:cNvCxnSpPr/>
          <p:nvPr/>
        </p:nvCxnSpPr>
        <p:spPr>
          <a:xfrm>
            <a:off x="2843808" y="2924944"/>
            <a:ext cx="3240360" cy="11521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17 Conector recto de flecha"/>
          <p:cNvCxnSpPr/>
          <p:nvPr/>
        </p:nvCxnSpPr>
        <p:spPr>
          <a:xfrm flipV="1">
            <a:off x="2915816" y="2924944"/>
            <a:ext cx="3096344" cy="12241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19 Conector recto de flecha"/>
          <p:cNvCxnSpPr/>
          <p:nvPr/>
        </p:nvCxnSpPr>
        <p:spPr>
          <a:xfrm flipV="1">
            <a:off x="2915816" y="2204864"/>
            <a:ext cx="3096344" cy="43204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21 Conector recto de flecha"/>
          <p:cNvCxnSpPr/>
          <p:nvPr/>
        </p:nvCxnSpPr>
        <p:spPr>
          <a:xfrm flipV="1">
            <a:off x="2915816" y="1628800"/>
            <a:ext cx="3024336" cy="42484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23 Conector recto de flecha"/>
          <p:cNvCxnSpPr/>
          <p:nvPr/>
        </p:nvCxnSpPr>
        <p:spPr>
          <a:xfrm>
            <a:off x="2915816" y="4725144"/>
            <a:ext cx="3024336" cy="11521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TotalTime>
  <Words>524</Words>
  <Application>Microsoft Office PowerPoint</Application>
  <PresentationFormat>Presentación en pantalla (4:3)</PresentationFormat>
  <Paragraphs>72</Paragraphs>
  <Slides>5</Slides>
  <Notes>0</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Tema de Office</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COMPUTO</dc:creator>
  <cp:lastModifiedBy>Mq</cp:lastModifiedBy>
  <cp:revision>16</cp:revision>
  <dcterms:created xsi:type="dcterms:W3CDTF">2013-10-14T15:08:38Z</dcterms:created>
  <dcterms:modified xsi:type="dcterms:W3CDTF">2014-09-08T22:25:37Z</dcterms:modified>
</cp:coreProperties>
</file>