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964754" y="3789040"/>
            <a:ext cx="4176464" cy="369332"/>
          </a:xfrm>
          <a:prstGeom prst="rect">
            <a:avLst/>
          </a:prstGeom>
          <a:noFill/>
        </p:spPr>
        <p:txBody>
          <a:bodyPr wrap="square" rtlCol="0">
            <a:spAutoFit/>
          </a:bodyPr>
          <a:lstStyle/>
          <a:p>
            <a:r>
              <a:rPr lang="es-MX" dirty="0" smtClean="0"/>
              <a:t>I </a:t>
            </a:r>
            <a:r>
              <a:rPr lang="es-MX" dirty="0" err="1" smtClean="0"/>
              <a:t>used</a:t>
            </a:r>
            <a:r>
              <a:rPr lang="es-MX" dirty="0" smtClean="0"/>
              <a:t> </a:t>
            </a:r>
            <a:r>
              <a:rPr lang="es-MX" dirty="0" err="1" smtClean="0"/>
              <a:t>to</a:t>
            </a:r>
            <a:r>
              <a:rPr lang="es-MX" dirty="0" smtClean="0"/>
              <a:t> </a:t>
            </a:r>
            <a:r>
              <a:rPr lang="es-MX" dirty="0" err="1" smtClean="0"/>
              <a:t>the</a:t>
            </a:r>
            <a:r>
              <a:rPr lang="es-MX" dirty="0" smtClean="0"/>
              <a:t> </a:t>
            </a:r>
            <a:r>
              <a:rPr lang="es-MX" dirty="0" err="1" smtClean="0"/>
              <a:t>school</a:t>
            </a:r>
            <a:r>
              <a:rPr lang="es-MX" dirty="0" smtClean="0"/>
              <a:t> </a:t>
            </a:r>
            <a:r>
              <a:rPr lang="es-MX" dirty="0" err="1" smtClean="0"/>
              <a:t>swimming</a:t>
            </a:r>
            <a:r>
              <a:rPr lang="es-MX" dirty="0" smtClean="0"/>
              <a:t> </a:t>
            </a:r>
            <a:r>
              <a:rPr lang="es-MX" dirty="0" err="1" smtClean="0"/>
              <a:t>team</a:t>
            </a:r>
            <a:r>
              <a:rPr lang="es-MX" dirty="0" smtClean="0"/>
              <a:t> </a:t>
            </a:r>
            <a:endParaRPr lang="es-ES" dirty="0"/>
          </a:p>
        </p:txBody>
      </p:sp>
      <p:sp>
        <p:nvSpPr>
          <p:cNvPr id="3" name="2 CuadroTexto"/>
          <p:cNvSpPr txBox="1"/>
          <p:nvPr/>
        </p:nvSpPr>
        <p:spPr>
          <a:xfrm>
            <a:off x="827584" y="4150360"/>
            <a:ext cx="5040560" cy="369332"/>
          </a:xfrm>
          <a:prstGeom prst="rect">
            <a:avLst/>
          </a:prstGeom>
          <a:noFill/>
        </p:spPr>
        <p:txBody>
          <a:bodyPr wrap="square" rtlCol="0">
            <a:spAutoFit/>
          </a:bodyPr>
          <a:lstStyle/>
          <a:p>
            <a:r>
              <a:rPr lang="es-MX" dirty="0" err="1" smtClean="0"/>
              <a:t>Sophie</a:t>
            </a:r>
            <a:r>
              <a:rPr lang="es-MX" dirty="0" smtClean="0"/>
              <a:t> </a:t>
            </a:r>
            <a:r>
              <a:rPr lang="es-MX" dirty="0" err="1" smtClean="0"/>
              <a:t>used</a:t>
            </a:r>
            <a:r>
              <a:rPr lang="es-MX" dirty="0" smtClean="0"/>
              <a:t> </a:t>
            </a:r>
            <a:r>
              <a:rPr lang="es-MX" dirty="0" err="1" smtClean="0"/>
              <a:t>to</a:t>
            </a:r>
            <a:r>
              <a:rPr lang="es-MX" dirty="0" smtClean="0"/>
              <a:t> </a:t>
            </a:r>
            <a:r>
              <a:rPr lang="es-MX" dirty="0" err="1" smtClean="0"/>
              <a:t>had</a:t>
            </a:r>
            <a:r>
              <a:rPr lang="es-MX" dirty="0" smtClean="0"/>
              <a:t> </a:t>
            </a:r>
            <a:r>
              <a:rPr lang="es-MX" dirty="0" err="1" smtClean="0"/>
              <a:t>long</a:t>
            </a:r>
            <a:r>
              <a:rPr lang="es-MX" dirty="0" smtClean="0"/>
              <a:t> </a:t>
            </a:r>
            <a:r>
              <a:rPr lang="es-MX" dirty="0" err="1" smtClean="0"/>
              <a:t>hair</a:t>
            </a:r>
            <a:r>
              <a:rPr lang="es-MX" dirty="0" smtClean="0"/>
              <a:t> </a:t>
            </a:r>
            <a:r>
              <a:rPr lang="es-MX" dirty="0" err="1" smtClean="0"/>
              <a:t>when</a:t>
            </a:r>
            <a:r>
              <a:rPr lang="es-MX" dirty="0" smtClean="0"/>
              <a:t> </a:t>
            </a:r>
            <a:r>
              <a:rPr lang="es-MX" dirty="0" err="1" smtClean="0"/>
              <a:t>she</a:t>
            </a:r>
            <a:r>
              <a:rPr lang="es-MX" dirty="0" smtClean="0"/>
              <a:t> </a:t>
            </a:r>
            <a:r>
              <a:rPr lang="es-MX" dirty="0" err="1" smtClean="0"/>
              <a:t>was</a:t>
            </a:r>
            <a:r>
              <a:rPr lang="es-MX" dirty="0" smtClean="0"/>
              <a:t> 7 </a:t>
            </a:r>
            <a:endParaRPr lang="es-ES" dirty="0"/>
          </a:p>
        </p:txBody>
      </p:sp>
      <p:sp>
        <p:nvSpPr>
          <p:cNvPr id="5" name="4 CuadroTexto"/>
          <p:cNvSpPr txBox="1"/>
          <p:nvPr/>
        </p:nvSpPr>
        <p:spPr>
          <a:xfrm>
            <a:off x="994123" y="5131375"/>
            <a:ext cx="4824536" cy="369332"/>
          </a:xfrm>
          <a:prstGeom prst="rect">
            <a:avLst/>
          </a:prstGeom>
          <a:noFill/>
        </p:spPr>
        <p:txBody>
          <a:bodyPr wrap="square" rtlCol="0">
            <a:spAutoFit/>
          </a:bodyPr>
          <a:lstStyle/>
          <a:p>
            <a:r>
              <a:rPr lang="es-MX" dirty="0" err="1" smtClean="0"/>
              <a:t>Did</a:t>
            </a:r>
            <a:r>
              <a:rPr lang="es-MX" dirty="0" smtClean="0"/>
              <a:t> </a:t>
            </a:r>
            <a:r>
              <a:rPr lang="es-MX" dirty="0" err="1" smtClean="0"/>
              <a:t>you</a:t>
            </a:r>
            <a:r>
              <a:rPr lang="es-MX" dirty="0" smtClean="0"/>
              <a:t> use </a:t>
            </a:r>
            <a:r>
              <a:rPr lang="es-MX" dirty="0" err="1" smtClean="0"/>
              <a:t>to</a:t>
            </a:r>
            <a:r>
              <a:rPr lang="es-MX" dirty="0" smtClean="0"/>
              <a:t> </a:t>
            </a:r>
            <a:r>
              <a:rPr lang="es-MX" dirty="0" err="1" smtClean="0"/>
              <a:t>usually</a:t>
            </a:r>
            <a:r>
              <a:rPr lang="es-MX" dirty="0" smtClean="0"/>
              <a:t> do </a:t>
            </a:r>
            <a:r>
              <a:rPr lang="es-MX" dirty="0" err="1" smtClean="0"/>
              <a:t>on</a:t>
            </a:r>
            <a:r>
              <a:rPr lang="es-MX" dirty="0" smtClean="0"/>
              <a:t> </a:t>
            </a:r>
            <a:r>
              <a:rPr lang="es-MX" dirty="0" err="1" smtClean="0"/>
              <a:t>Saturday</a:t>
            </a:r>
            <a:r>
              <a:rPr lang="es-MX" dirty="0" smtClean="0"/>
              <a:t> </a:t>
            </a:r>
            <a:r>
              <a:rPr lang="es-MX" dirty="0" err="1" smtClean="0"/>
              <a:t>evening</a:t>
            </a:r>
            <a:r>
              <a:rPr lang="es-MX" dirty="0" smtClean="0"/>
              <a:t>? </a:t>
            </a:r>
            <a:endParaRPr lang="es-ES" dirty="0"/>
          </a:p>
        </p:txBody>
      </p:sp>
      <p:sp>
        <p:nvSpPr>
          <p:cNvPr id="6" name="5 CuadroTexto"/>
          <p:cNvSpPr txBox="1"/>
          <p:nvPr/>
        </p:nvSpPr>
        <p:spPr>
          <a:xfrm>
            <a:off x="1187624" y="4519692"/>
            <a:ext cx="7560840" cy="369332"/>
          </a:xfrm>
          <a:prstGeom prst="rect">
            <a:avLst/>
          </a:prstGeom>
          <a:noFill/>
        </p:spPr>
        <p:txBody>
          <a:bodyPr wrap="square" rtlCol="0">
            <a:spAutoFit/>
          </a:bodyPr>
          <a:lstStyle/>
          <a:p>
            <a:r>
              <a:rPr lang="es-MX" dirty="0" smtClean="0"/>
              <a:t>Mary </a:t>
            </a:r>
            <a:r>
              <a:rPr lang="es-MX" dirty="0" err="1" smtClean="0"/>
              <a:t>didn´t</a:t>
            </a:r>
            <a:r>
              <a:rPr lang="es-MX" dirty="0" smtClean="0"/>
              <a:t> use </a:t>
            </a:r>
            <a:r>
              <a:rPr lang="es-MX" dirty="0" err="1" smtClean="0"/>
              <a:t>to</a:t>
            </a:r>
            <a:r>
              <a:rPr lang="es-MX" dirty="0" smtClean="0"/>
              <a:t> listen </a:t>
            </a:r>
            <a:r>
              <a:rPr lang="es-MX" dirty="0" err="1" smtClean="0"/>
              <a:t>when</a:t>
            </a:r>
            <a:r>
              <a:rPr lang="es-MX" dirty="0" smtClean="0"/>
              <a:t> </a:t>
            </a:r>
            <a:r>
              <a:rPr lang="es-MX" dirty="0" err="1" smtClean="0"/>
              <a:t>her</a:t>
            </a:r>
            <a:r>
              <a:rPr lang="es-MX" dirty="0" smtClean="0"/>
              <a:t> </a:t>
            </a:r>
            <a:r>
              <a:rPr lang="es-MX" dirty="0" err="1" smtClean="0"/>
              <a:t>teachers</a:t>
            </a:r>
            <a:r>
              <a:rPr lang="es-MX" dirty="0" smtClean="0"/>
              <a:t> </a:t>
            </a:r>
            <a:r>
              <a:rPr lang="es-MX" dirty="0" err="1" smtClean="0"/>
              <a:t>were</a:t>
            </a:r>
            <a:r>
              <a:rPr lang="es-MX" dirty="0" smtClean="0"/>
              <a:t> </a:t>
            </a:r>
            <a:r>
              <a:rPr lang="es-MX" dirty="0" err="1" smtClean="0"/>
              <a:t>speaking</a:t>
            </a:r>
            <a:r>
              <a:rPr lang="es-MX" dirty="0" smtClean="0"/>
              <a:t> </a:t>
            </a:r>
            <a:endParaRPr lang="es-ES" dirty="0"/>
          </a:p>
        </p:txBody>
      </p:sp>
      <p:sp>
        <p:nvSpPr>
          <p:cNvPr id="7" name="6 CuadroTexto"/>
          <p:cNvSpPr txBox="1"/>
          <p:nvPr/>
        </p:nvSpPr>
        <p:spPr>
          <a:xfrm>
            <a:off x="994123" y="4808209"/>
            <a:ext cx="6048672" cy="646331"/>
          </a:xfrm>
          <a:prstGeom prst="rect">
            <a:avLst/>
          </a:prstGeom>
          <a:noFill/>
        </p:spPr>
        <p:txBody>
          <a:bodyPr wrap="square" rtlCol="0">
            <a:spAutoFit/>
          </a:bodyPr>
          <a:lstStyle/>
          <a:p>
            <a:r>
              <a:rPr lang="es-MX" dirty="0" smtClean="0"/>
              <a:t>Ricardo </a:t>
            </a:r>
            <a:r>
              <a:rPr lang="es-MX" dirty="0" err="1" smtClean="0"/>
              <a:t>used</a:t>
            </a:r>
            <a:r>
              <a:rPr lang="es-MX" dirty="0" smtClean="0"/>
              <a:t> </a:t>
            </a:r>
            <a:r>
              <a:rPr lang="es-MX" dirty="0" err="1" smtClean="0"/>
              <a:t>to</a:t>
            </a:r>
            <a:r>
              <a:rPr lang="es-MX" dirty="0" smtClean="0"/>
              <a:t> </a:t>
            </a:r>
            <a:r>
              <a:rPr lang="es-MX" dirty="0" err="1" smtClean="0"/>
              <a:t>got</a:t>
            </a:r>
            <a:r>
              <a:rPr lang="es-MX" dirty="0" smtClean="0"/>
              <a:t> up a 6:00 </a:t>
            </a:r>
            <a:r>
              <a:rPr lang="es-MX" dirty="0" err="1" smtClean="0"/>
              <a:t>when</a:t>
            </a:r>
            <a:r>
              <a:rPr lang="es-MX" dirty="0" smtClean="0"/>
              <a:t> he </a:t>
            </a:r>
            <a:r>
              <a:rPr lang="es-MX" dirty="0" err="1" smtClean="0"/>
              <a:t>was</a:t>
            </a:r>
            <a:r>
              <a:rPr lang="es-MX" dirty="0" smtClean="0"/>
              <a:t> training </a:t>
            </a:r>
            <a:r>
              <a:rPr lang="es-MX" dirty="0" err="1" smtClean="0"/>
              <a:t>for</a:t>
            </a:r>
            <a:r>
              <a:rPr lang="es-MX" dirty="0" smtClean="0"/>
              <a:t> </a:t>
            </a:r>
            <a:r>
              <a:rPr lang="es-MX" dirty="0" err="1" smtClean="0"/>
              <a:t>the</a:t>
            </a:r>
            <a:r>
              <a:rPr lang="es-MX" dirty="0" smtClean="0"/>
              <a:t> </a:t>
            </a:r>
            <a:r>
              <a:rPr lang="es-MX" dirty="0" err="1" smtClean="0"/>
              <a:t>olympics</a:t>
            </a:r>
            <a:r>
              <a:rPr lang="es-MX" dirty="0" smtClean="0"/>
              <a:t> </a:t>
            </a:r>
            <a:endParaRPr lang="es-ES" dirty="0"/>
          </a:p>
        </p:txBody>
      </p:sp>
      <p:sp>
        <p:nvSpPr>
          <p:cNvPr id="8" name="7 CuadroTexto"/>
          <p:cNvSpPr txBox="1"/>
          <p:nvPr/>
        </p:nvSpPr>
        <p:spPr>
          <a:xfrm>
            <a:off x="827584" y="5504105"/>
            <a:ext cx="5472608" cy="369332"/>
          </a:xfrm>
          <a:prstGeom prst="rect">
            <a:avLst/>
          </a:prstGeom>
          <a:noFill/>
        </p:spPr>
        <p:txBody>
          <a:bodyPr wrap="square" rtlCol="0">
            <a:spAutoFit/>
          </a:bodyPr>
          <a:lstStyle/>
          <a:p>
            <a:r>
              <a:rPr lang="es-MX" dirty="0" err="1" smtClean="0"/>
              <a:t>My</a:t>
            </a:r>
            <a:r>
              <a:rPr lang="es-MX" dirty="0" smtClean="0"/>
              <a:t> </a:t>
            </a:r>
            <a:r>
              <a:rPr lang="es-MX" dirty="0" err="1" smtClean="0"/>
              <a:t>brother</a:t>
            </a:r>
            <a:r>
              <a:rPr lang="es-MX" dirty="0" smtClean="0"/>
              <a:t> </a:t>
            </a:r>
            <a:r>
              <a:rPr lang="es-MX" dirty="0" err="1" smtClean="0"/>
              <a:t>used</a:t>
            </a:r>
            <a:r>
              <a:rPr lang="es-MX" dirty="0" smtClean="0"/>
              <a:t> </a:t>
            </a:r>
            <a:r>
              <a:rPr lang="es-MX" dirty="0" err="1" smtClean="0"/>
              <a:t>to</a:t>
            </a:r>
            <a:r>
              <a:rPr lang="es-MX" dirty="0" smtClean="0"/>
              <a:t> </a:t>
            </a:r>
            <a:r>
              <a:rPr lang="es-MX" dirty="0" err="1" smtClean="0"/>
              <a:t>wore</a:t>
            </a:r>
            <a:r>
              <a:rPr lang="es-MX" dirty="0" smtClean="0"/>
              <a:t> </a:t>
            </a:r>
            <a:r>
              <a:rPr lang="es-MX" dirty="0" err="1" smtClean="0"/>
              <a:t>glasses</a:t>
            </a:r>
            <a:r>
              <a:rPr lang="es-MX" dirty="0" smtClean="0"/>
              <a:t> </a:t>
            </a:r>
            <a:r>
              <a:rPr lang="es-MX" dirty="0" err="1" smtClean="0"/>
              <a:t>when</a:t>
            </a:r>
            <a:r>
              <a:rPr lang="es-MX" dirty="0" smtClean="0"/>
              <a:t> he </a:t>
            </a:r>
            <a:r>
              <a:rPr lang="es-MX" dirty="0" err="1" smtClean="0"/>
              <a:t>was</a:t>
            </a:r>
            <a:r>
              <a:rPr lang="es-MX" dirty="0" smtClean="0"/>
              <a:t> </a:t>
            </a:r>
            <a:r>
              <a:rPr lang="es-MX" dirty="0" err="1" smtClean="0"/>
              <a:t>small</a:t>
            </a:r>
            <a:r>
              <a:rPr lang="es-MX" dirty="0" smtClean="0"/>
              <a:t> </a:t>
            </a:r>
            <a:endParaRPr lang="es-ES" dirty="0"/>
          </a:p>
        </p:txBody>
      </p:sp>
      <p:sp>
        <p:nvSpPr>
          <p:cNvPr id="9" name="8 CuadroTexto"/>
          <p:cNvSpPr txBox="1"/>
          <p:nvPr/>
        </p:nvSpPr>
        <p:spPr>
          <a:xfrm>
            <a:off x="964754" y="5916860"/>
            <a:ext cx="5904656" cy="369332"/>
          </a:xfrm>
          <a:prstGeom prst="rect">
            <a:avLst/>
          </a:prstGeom>
          <a:noFill/>
        </p:spPr>
        <p:txBody>
          <a:bodyPr wrap="square" rtlCol="0">
            <a:spAutoFit/>
          </a:bodyPr>
          <a:lstStyle/>
          <a:p>
            <a:r>
              <a:rPr lang="es-MX" dirty="0" err="1" smtClean="0"/>
              <a:t>Becky</a:t>
            </a:r>
            <a:r>
              <a:rPr lang="es-MX" dirty="0" smtClean="0"/>
              <a:t> </a:t>
            </a:r>
            <a:r>
              <a:rPr lang="es-MX" dirty="0" err="1" smtClean="0"/>
              <a:t>used</a:t>
            </a:r>
            <a:r>
              <a:rPr lang="es-MX" dirty="0" smtClean="0"/>
              <a:t> </a:t>
            </a:r>
            <a:r>
              <a:rPr lang="es-MX" dirty="0" err="1" smtClean="0"/>
              <a:t>to</a:t>
            </a:r>
            <a:r>
              <a:rPr lang="es-MX" dirty="0" smtClean="0"/>
              <a:t> </a:t>
            </a:r>
            <a:r>
              <a:rPr lang="es-MX" dirty="0" err="1" smtClean="0"/>
              <a:t>afraid</a:t>
            </a:r>
            <a:r>
              <a:rPr lang="es-MX" dirty="0" smtClean="0"/>
              <a:t> </a:t>
            </a:r>
            <a:r>
              <a:rPr lang="es-MX" dirty="0" err="1" smtClean="0"/>
              <a:t>od</a:t>
            </a:r>
            <a:r>
              <a:rPr lang="es-MX" dirty="0" smtClean="0"/>
              <a:t> </a:t>
            </a:r>
            <a:r>
              <a:rPr lang="es-MX" dirty="0" err="1" smtClean="0"/>
              <a:t>dogs</a:t>
            </a:r>
            <a:r>
              <a:rPr lang="es-MX" dirty="0" smtClean="0"/>
              <a:t> </a:t>
            </a:r>
            <a:r>
              <a:rPr lang="es-MX" dirty="0" err="1" smtClean="0"/>
              <a:t>when</a:t>
            </a:r>
            <a:r>
              <a:rPr lang="es-MX" dirty="0" smtClean="0"/>
              <a:t> </a:t>
            </a:r>
            <a:r>
              <a:rPr lang="es-MX" dirty="0" err="1" smtClean="0"/>
              <a:t>she</a:t>
            </a:r>
            <a:r>
              <a:rPr lang="es-MX" dirty="0" smtClean="0"/>
              <a:t> </a:t>
            </a:r>
            <a:r>
              <a:rPr lang="es-MX" dirty="0" err="1" smtClean="0"/>
              <a:t>was</a:t>
            </a:r>
            <a:r>
              <a:rPr lang="es-MX" dirty="0" smtClean="0"/>
              <a:t> a </a:t>
            </a:r>
            <a:r>
              <a:rPr lang="es-MX" dirty="0" err="1" smtClean="0"/>
              <a:t>little</a:t>
            </a:r>
            <a:r>
              <a:rPr lang="es-MX" dirty="0" smtClean="0"/>
              <a:t> </a:t>
            </a:r>
            <a:r>
              <a:rPr lang="es-MX" dirty="0" err="1" smtClean="0"/>
              <a:t>girl</a:t>
            </a:r>
            <a:r>
              <a:rPr lang="es-MX" dirty="0" smtClean="0"/>
              <a:t> </a:t>
            </a:r>
            <a:endParaRPr lang="es-ES" dirty="0"/>
          </a:p>
        </p:txBody>
      </p:sp>
      <p:sp>
        <p:nvSpPr>
          <p:cNvPr id="10" name="9 CuadroTexto"/>
          <p:cNvSpPr txBox="1"/>
          <p:nvPr/>
        </p:nvSpPr>
        <p:spPr>
          <a:xfrm>
            <a:off x="827584" y="6286192"/>
            <a:ext cx="5875287" cy="646331"/>
          </a:xfrm>
          <a:prstGeom prst="rect">
            <a:avLst/>
          </a:prstGeom>
          <a:noFill/>
        </p:spPr>
        <p:txBody>
          <a:bodyPr wrap="square" rtlCol="0">
            <a:spAutoFit/>
          </a:bodyPr>
          <a:lstStyle/>
          <a:p>
            <a:r>
              <a:rPr lang="es-MX" dirty="0" err="1" smtClean="0"/>
              <a:t>We</a:t>
            </a:r>
            <a:r>
              <a:rPr lang="es-MX" dirty="0" smtClean="0"/>
              <a:t> </a:t>
            </a:r>
            <a:r>
              <a:rPr lang="es-MX" dirty="0" err="1" smtClean="0"/>
              <a:t>used</a:t>
            </a:r>
            <a:r>
              <a:rPr lang="es-MX" dirty="0" smtClean="0"/>
              <a:t> </a:t>
            </a:r>
            <a:r>
              <a:rPr lang="es-MX" dirty="0" err="1" smtClean="0"/>
              <a:t>to</a:t>
            </a:r>
            <a:r>
              <a:rPr lang="es-MX" dirty="0" smtClean="0"/>
              <a:t> </a:t>
            </a:r>
            <a:r>
              <a:rPr lang="es-MX" dirty="0" err="1" smtClean="0"/>
              <a:t>always</a:t>
            </a:r>
            <a:r>
              <a:rPr lang="es-MX" dirty="0" smtClean="0"/>
              <a:t> </a:t>
            </a:r>
            <a:r>
              <a:rPr lang="es-MX" dirty="0" err="1" smtClean="0"/>
              <a:t>gave</a:t>
            </a:r>
            <a:r>
              <a:rPr lang="es-MX" dirty="0" smtClean="0"/>
              <a:t> </a:t>
            </a:r>
            <a:r>
              <a:rPr lang="es-MX" dirty="0" err="1" smtClean="0"/>
              <a:t>our</a:t>
            </a:r>
            <a:r>
              <a:rPr lang="es-MX" dirty="0" smtClean="0"/>
              <a:t> </a:t>
            </a:r>
            <a:r>
              <a:rPr lang="es-MX" dirty="0" err="1" smtClean="0"/>
              <a:t>teacher</a:t>
            </a:r>
            <a:r>
              <a:rPr lang="es-MX" dirty="0" smtClean="0"/>
              <a:t> </a:t>
            </a:r>
            <a:r>
              <a:rPr lang="es-MX" dirty="0" err="1" smtClean="0"/>
              <a:t>present</a:t>
            </a:r>
            <a:r>
              <a:rPr lang="es-MX" dirty="0" smtClean="0"/>
              <a:t> at </a:t>
            </a:r>
            <a:r>
              <a:rPr lang="es-MX" dirty="0" err="1" smtClean="0"/>
              <a:t>the</a:t>
            </a:r>
            <a:r>
              <a:rPr lang="es-MX" dirty="0" smtClean="0"/>
              <a:t> </a:t>
            </a:r>
            <a:r>
              <a:rPr lang="es-MX" dirty="0" err="1" smtClean="0"/>
              <a:t>end</a:t>
            </a:r>
            <a:r>
              <a:rPr lang="es-MX" dirty="0" smtClean="0"/>
              <a:t> of </a:t>
            </a:r>
            <a:r>
              <a:rPr lang="es-MX" dirty="0" err="1" smtClean="0"/>
              <a:t>the</a:t>
            </a:r>
            <a:r>
              <a:rPr lang="es-MX" dirty="0" smtClean="0"/>
              <a:t> </a:t>
            </a:r>
            <a:r>
              <a:rPr lang="es-MX" dirty="0" err="1" smtClean="0"/>
              <a:t>term</a:t>
            </a:r>
            <a:r>
              <a:rPr lang="es-MX" dirty="0" smtClean="0"/>
              <a:t>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11560" y="587467"/>
            <a:ext cx="7072346" cy="6109365"/>
          </a:xfrm>
          <a:prstGeom prst="rect">
            <a:avLst/>
          </a:prstGeom>
        </p:spPr>
        <p:txBody>
          <a:bodyPr wrap="square">
            <a:spAutoFit/>
          </a:bodyPr>
          <a:lstStyle/>
          <a:p>
            <a:r>
              <a:rPr lang="en-US" sz="1700" dirty="0" smtClean="0"/>
              <a:t>I / live in a flat when I was a child. </a:t>
            </a:r>
          </a:p>
          <a:p>
            <a:r>
              <a:rPr lang="en-US" sz="1700" dirty="0" smtClean="0"/>
              <a:t>.  I used to live in a flat when I was a child</a:t>
            </a:r>
          </a:p>
          <a:p>
            <a:r>
              <a:rPr lang="en-US" sz="1700" dirty="0" smtClean="0"/>
              <a:t> </a:t>
            </a:r>
          </a:p>
          <a:p>
            <a:r>
              <a:rPr lang="en-US" sz="1700" dirty="0" smtClean="0"/>
              <a:t>2) We / go to the beach every summer? </a:t>
            </a:r>
          </a:p>
          <a:p>
            <a:r>
              <a:rPr lang="en-US" sz="1700" dirty="0" smtClean="0"/>
              <a:t>.  Did you use to go to the beach every summer? </a:t>
            </a:r>
          </a:p>
          <a:p>
            <a:r>
              <a:rPr lang="en-US" sz="1700" dirty="0" smtClean="0"/>
              <a:t> </a:t>
            </a:r>
          </a:p>
          <a:p>
            <a:r>
              <a:rPr lang="en-US" sz="1700" dirty="0" smtClean="0"/>
              <a:t>3) She / love eating chocolate, but now she hates it </a:t>
            </a:r>
          </a:p>
          <a:p>
            <a:r>
              <a:rPr lang="en-US" sz="1700" dirty="0" smtClean="0"/>
              <a:t>.  She used to love eating chocolate, but now she hates it </a:t>
            </a:r>
          </a:p>
          <a:p>
            <a:r>
              <a:rPr lang="en-US" sz="1700" dirty="0" smtClean="0"/>
              <a:t> </a:t>
            </a:r>
          </a:p>
          <a:p>
            <a:r>
              <a:rPr lang="en-US" sz="1700" dirty="0" smtClean="0"/>
              <a:t>4) He / not / smoke </a:t>
            </a:r>
          </a:p>
          <a:p>
            <a:r>
              <a:rPr lang="en-US" sz="1700" dirty="0" smtClean="0"/>
              <a:t>.  He didn´t use to smoke </a:t>
            </a:r>
          </a:p>
          <a:p>
            <a:r>
              <a:rPr lang="en-US" sz="1700" dirty="0" smtClean="0"/>
              <a:t> </a:t>
            </a:r>
          </a:p>
          <a:p>
            <a:r>
              <a:rPr lang="en-US" sz="1700" dirty="0" smtClean="0"/>
              <a:t>5) I / play tennis when I was at school </a:t>
            </a:r>
          </a:p>
          <a:p>
            <a:r>
              <a:rPr lang="en-US" sz="1700" dirty="0" smtClean="0"/>
              <a:t>.  I used to play tennis when I was at school </a:t>
            </a:r>
          </a:p>
          <a:p>
            <a:r>
              <a:rPr lang="en-US" sz="1700" dirty="0" smtClean="0"/>
              <a:t> </a:t>
            </a:r>
          </a:p>
          <a:p>
            <a:r>
              <a:rPr lang="en-US" sz="1700" dirty="0" smtClean="0"/>
              <a:t>6) She / be able to speak French, but she has forgotten it all </a:t>
            </a:r>
          </a:p>
          <a:p>
            <a:r>
              <a:rPr lang="en-US" sz="1700" dirty="0" smtClean="0"/>
              <a:t>.  She used to be able to speak </a:t>
            </a:r>
            <a:r>
              <a:rPr lang="en-US" sz="1700" dirty="0" err="1" smtClean="0"/>
              <a:t>french</a:t>
            </a:r>
            <a:r>
              <a:rPr lang="en-US" sz="1700" dirty="0" smtClean="0"/>
              <a:t>, but she has forgotten it all </a:t>
            </a:r>
          </a:p>
          <a:p>
            <a:r>
              <a:rPr lang="en-US" sz="1700" dirty="0" smtClean="0"/>
              <a:t> </a:t>
            </a:r>
          </a:p>
          <a:p>
            <a:r>
              <a:rPr lang="en-US" sz="1700" dirty="0" smtClean="0"/>
              <a:t>7) He / play golf every weekend? </a:t>
            </a:r>
          </a:p>
          <a:p>
            <a:r>
              <a:rPr lang="en-US" sz="1700" dirty="0" smtClean="0"/>
              <a:t>.  Dis you use to play golf every weekend? </a:t>
            </a:r>
          </a:p>
          <a:p>
            <a:r>
              <a:rPr lang="en-US" sz="1700" dirty="0" smtClean="0"/>
              <a:t> </a:t>
            </a:r>
          </a:p>
          <a:p>
            <a:r>
              <a:rPr lang="en-US" sz="1700" dirty="0" smtClean="0"/>
              <a:t>8) They both / have short hair </a:t>
            </a:r>
          </a:p>
          <a:p>
            <a:r>
              <a:rPr lang="en-US" sz="1700" dirty="0" smtClean="0"/>
              <a:t>They both used to have long hair </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693126164"/>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live</a:t>
                      </a:r>
                      <a:r>
                        <a:rPr lang="en-US" sz="1600" baseline="0" dirty="0" smtClean="0">
                          <a:latin typeface="Times New Roman"/>
                          <a:ea typeface="·s²Ó©úÅé"/>
                        </a:rPr>
                        <a:t> in Saltillo Coahuila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a:t>
                      </a:r>
                      <a:r>
                        <a:rPr lang="en-US" sz="1600" baseline="0" dirty="0" smtClean="0">
                          <a:latin typeface="Times New Roman"/>
                          <a:ea typeface="·s²Ó©úÅé"/>
                        </a:rPr>
                        <a:t> I was 10 used to live in Saltillo Coahuila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In my free time listen to music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a:t>
                      </a:r>
                      <a:r>
                        <a:rPr lang="en-US" sz="1600" baseline="0" dirty="0" smtClean="0">
                          <a:latin typeface="Times New Roman"/>
                          <a:ea typeface="·s²Ó©úÅé"/>
                        </a:rPr>
                        <a:t> used to free time go to the swimming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a:t>
                      </a:r>
                      <a:r>
                        <a:rPr lang="en-US" sz="1600" dirty="0" err="1" smtClean="0">
                          <a:latin typeface="Times New Roman"/>
                          <a:ea typeface="·s²Ó©úÅé"/>
                        </a:rPr>
                        <a:t>apperance</a:t>
                      </a:r>
                      <a:r>
                        <a:rPr lang="en-US" sz="1600" baseline="0" dirty="0" smtClean="0">
                          <a:latin typeface="Times New Roman"/>
                          <a:ea typeface="·s²Ó©úÅé"/>
                        </a:rPr>
                        <a:t> is thinner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a:t>
                      </a:r>
                      <a:r>
                        <a:rPr lang="en-US" sz="1600" baseline="0" dirty="0" smtClean="0">
                          <a:latin typeface="Times New Roman"/>
                          <a:ea typeface="·s²Ó©úÅé"/>
                        </a:rPr>
                        <a:t> used to </a:t>
                      </a:r>
                      <a:r>
                        <a:rPr lang="en-US" sz="1600" baseline="0" dirty="0" err="1" smtClean="0">
                          <a:latin typeface="Times New Roman"/>
                          <a:ea typeface="·s²Ó©úÅé"/>
                        </a:rPr>
                        <a:t>apperance</a:t>
                      </a:r>
                      <a:r>
                        <a:rPr lang="en-US" sz="1600" baseline="0" dirty="0" smtClean="0">
                          <a:latin typeface="Times New Roman"/>
                          <a:ea typeface="·s²Ó©úÅé"/>
                        </a:rPr>
                        <a:t> is small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Food</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favorite</a:t>
                      </a:r>
                      <a:r>
                        <a:rPr lang="en-US" sz="1600" baseline="0" dirty="0" smtClean="0">
                          <a:latin typeface="Times New Roman"/>
                          <a:ea typeface="·s²Ó©úÅé"/>
                        </a:rPr>
                        <a:t> food is </a:t>
                      </a:r>
                      <a:r>
                        <a:rPr lang="en-US" sz="1600" baseline="0" dirty="0" err="1" smtClean="0">
                          <a:latin typeface="Times New Roman"/>
                          <a:ea typeface="·s²Ó©úÅé"/>
                        </a:rPr>
                        <a:t>chile</a:t>
                      </a:r>
                      <a:r>
                        <a:rPr lang="en-US" sz="1600" baseline="0" dirty="0" smtClean="0">
                          <a:latin typeface="Times New Roman"/>
                          <a:ea typeface="·s²Ó©úÅé"/>
                        </a:rPr>
                        <a:t> </a:t>
                      </a:r>
                      <a:r>
                        <a:rPr lang="en-US" sz="1600" baseline="0" dirty="0" err="1" smtClean="0">
                          <a:latin typeface="Times New Roman"/>
                          <a:ea typeface="·s²Ó©úÅé"/>
                        </a:rPr>
                        <a:t>relleno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 used to food</a:t>
                      </a:r>
                      <a:r>
                        <a:rPr lang="en-US" sz="1600" baseline="0" dirty="0" smtClean="0">
                          <a:latin typeface="Times New Roman"/>
                          <a:ea typeface="·s²Ó©úÅé"/>
                        </a:rPr>
                        <a:t> mole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s-ES" sz="1600" dirty="0" err="1" smtClean="0">
                          <a:latin typeface="Times New Roman"/>
                          <a:ea typeface="·s²Ó©úÅé"/>
                        </a:rPr>
                        <a:t>Dislikes</a:t>
                      </a:r>
                      <a:endParaRPr lang="es-ES" sz="1600" dirty="0" smtClean="0">
                        <a:latin typeface="Times New Roman"/>
                        <a:ea typeface="·s²Ó©úÅé"/>
                      </a:endParaRPr>
                    </a:p>
                    <a:p>
                      <a:pPr>
                        <a:spcAft>
                          <a:spcPts val="0"/>
                        </a:spcAft>
                      </a:pPr>
                      <a:r>
                        <a:rPr lang="es-ES" sz="1600" dirty="0" err="1" smtClean="0">
                          <a:latin typeface="Times New Roman"/>
                          <a:ea typeface="·s²Ó©úÅé"/>
                        </a:rPr>
                        <a:t>What</a:t>
                      </a:r>
                      <a:r>
                        <a:rPr lang="es-ES" sz="1600" dirty="0" smtClean="0">
                          <a:latin typeface="Times New Roman"/>
                          <a:ea typeface="·s²Ó©úÅé"/>
                        </a:rPr>
                        <a:t>…</a:t>
                      </a:r>
                    </a:p>
                    <a:p>
                      <a:pPr>
                        <a:spcAft>
                          <a:spcPts val="0"/>
                        </a:spcAft>
                      </a:pP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do not like the cat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 I didn't</a:t>
                      </a:r>
                      <a:r>
                        <a:rPr lang="en-US" sz="1600" baseline="0" dirty="0" smtClean="0">
                          <a:latin typeface="Times New Roman"/>
                          <a:ea typeface="·s²Ó©úÅé"/>
                        </a:rPr>
                        <a:t> use to chocolate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Friends</a:t>
                      </a:r>
                      <a:endParaRPr lang="es-ES" sz="1600" dirty="0">
                        <a:latin typeface="Times New Roman"/>
                        <a:ea typeface="·s²Ó©úÅé"/>
                      </a:endParaRPr>
                    </a:p>
                    <a:p>
                      <a:pPr>
                        <a:spcAft>
                          <a:spcPts val="0"/>
                        </a:spcAft>
                      </a:pPr>
                      <a:r>
                        <a:rPr lang="en-US" sz="1600" i="1" dirty="0">
                          <a:latin typeface="Times New Roman"/>
                          <a:ea typeface="·s²Ó©úÅé"/>
                        </a:rPr>
                        <a:t>Who…</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have few friends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 use</a:t>
                      </a:r>
                      <a:r>
                        <a:rPr lang="en-US" sz="1600" baseline="0" dirty="0" smtClean="0">
                          <a:latin typeface="Times New Roman"/>
                          <a:ea typeface="·s²Ó©úÅé"/>
                        </a:rPr>
                        <a:t> to very much friends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Books</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My favorite books are</a:t>
                      </a:r>
                      <a:r>
                        <a:rPr lang="en-US" sz="1600" baseline="0" dirty="0" smtClean="0">
                          <a:latin typeface="Times New Roman"/>
                          <a:ea typeface="·s²Ó©úÅé"/>
                        </a:rPr>
                        <a:t> novels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When I was 10 use </a:t>
                      </a:r>
                      <a:r>
                        <a:rPr lang="en-US" sz="1600" smtClean="0">
                          <a:latin typeface="Times New Roman"/>
                          <a:ea typeface="·s²Ó©úÅé"/>
                        </a:rPr>
                        <a:t>to read few books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de flecha"/>
          <p:cNvCxnSpPr/>
          <p:nvPr/>
        </p:nvCxnSpPr>
        <p:spPr>
          <a:xfrm>
            <a:off x="2915816" y="908720"/>
            <a:ext cx="3312368" cy="432048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5" name="4 Conector recto de flecha"/>
          <p:cNvCxnSpPr/>
          <p:nvPr/>
        </p:nvCxnSpPr>
        <p:spPr>
          <a:xfrm flipV="1">
            <a:off x="2950865" y="2132856"/>
            <a:ext cx="3240360" cy="432048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6 Conector recto de flecha"/>
          <p:cNvCxnSpPr/>
          <p:nvPr/>
        </p:nvCxnSpPr>
        <p:spPr>
          <a:xfrm flipV="1">
            <a:off x="2987824" y="1484784"/>
            <a:ext cx="3240360" cy="424847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9" name="8 Conector recto de flecha"/>
          <p:cNvCxnSpPr/>
          <p:nvPr/>
        </p:nvCxnSpPr>
        <p:spPr>
          <a:xfrm flipV="1">
            <a:off x="2987824" y="908720"/>
            <a:ext cx="3240360" cy="432048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10 Conector recto de flecha"/>
          <p:cNvCxnSpPr/>
          <p:nvPr/>
        </p:nvCxnSpPr>
        <p:spPr>
          <a:xfrm>
            <a:off x="2987824" y="4509120"/>
            <a:ext cx="3240360" cy="13681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14 Conector recto de flecha"/>
          <p:cNvCxnSpPr/>
          <p:nvPr/>
        </p:nvCxnSpPr>
        <p:spPr>
          <a:xfrm flipV="1">
            <a:off x="2950865" y="2780928"/>
            <a:ext cx="3240360" cy="115212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7" name="16 Conector recto de flecha"/>
          <p:cNvCxnSpPr/>
          <p:nvPr/>
        </p:nvCxnSpPr>
        <p:spPr>
          <a:xfrm>
            <a:off x="2987824" y="2132856"/>
            <a:ext cx="3203401" cy="43204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18 Conector recto de flecha"/>
          <p:cNvCxnSpPr/>
          <p:nvPr/>
        </p:nvCxnSpPr>
        <p:spPr>
          <a:xfrm>
            <a:off x="2987824" y="1628800"/>
            <a:ext cx="3240360" cy="3024336"/>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1" name="20 Conector recto de flecha"/>
          <p:cNvCxnSpPr/>
          <p:nvPr/>
        </p:nvCxnSpPr>
        <p:spPr>
          <a:xfrm>
            <a:off x="2950865" y="3356992"/>
            <a:ext cx="3240360" cy="7202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3" name="22 Conector recto de flecha"/>
          <p:cNvCxnSpPr/>
          <p:nvPr/>
        </p:nvCxnSpPr>
        <p:spPr>
          <a:xfrm>
            <a:off x="2915816" y="2780928"/>
            <a:ext cx="3312368" cy="1296144"/>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538</Words>
  <Application>Microsoft Office PowerPoint</Application>
  <PresentationFormat>Presentación en pantalla (4:3)</PresentationFormat>
  <Paragraphs>72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Usuario de Windows</cp:lastModifiedBy>
  <cp:revision>13</cp:revision>
  <dcterms:created xsi:type="dcterms:W3CDTF">2013-10-14T15:08:38Z</dcterms:created>
  <dcterms:modified xsi:type="dcterms:W3CDTF">2014-09-09T00:33:00Z</dcterms:modified>
</cp:coreProperties>
</file>