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1115616" y="3786811"/>
            <a:ext cx="5328592" cy="369332"/>
          </a:xfrm>
          <a:prstGeom prst="rect">
            <a:avLst/>
          </a:prstGeom>
          <a:noFill/>
        </p:spPr>
        <p:txBody>
          <a:bodyPr wrap="square" rtlCol="0">
            <a:spAutoFit/>
          </a:bodyPr>
          <a:lstStyle/>
          <a:p>
            <a:r>
              <a:rPr lang="en-US" dirty="0"/>
              <a:t>I used to swimming team  when </a:t>
            </a:r>
            <a:r>
              <a:rPr lang="en-US" dirty="0" err="1"/>
              <a:t>i</a:t>
            </a:r>
            <a:r>
              <a:rPr lang="en-US" dirty="0"/>
              <a:t> was  in the school</a:t>
            </a:r>
            <a:endParaRPr lang="es-MX" dirty="0"/>
          </a:p>
        </p:txBody>
      </p:sp>
      <p:sp>
        <p:nvSpPr>
          <p:cNvPr id="5" name="4 CuadroTexto"/>
          <p:cNvSpPr txBox="1"/>
          <p:nvPr/>
        </p:nvSpPr>
        <p:spPr>
          <a:xfrm>
            <a:off x="1268016" y="4014877"/>
            <a:ext cx="5328592" cy="184666"/>
          </a:xfrm>
          <a:prstGeom prst="rect">
            <a:avLst/>
          </a:prstGeom>
          <a:noFill/>
        </p:spPr>
        <p:txBody>
          <a:bodyPr wrap="square" rtlCol="0">
            <a:spAutoFit/>
          </a:bodyPr>
          <a:lstStyle/>
          <a:p>
            <a:endParaRPr lang="es-MX" dirty="0"/>
          </a:p>
        </p:txBody>
      </p:sp>
      <p:sp>
        <p:nvSpPr>
          <p:cNvPr id="6" name="5 CuadroTexto"/>
          <p:cNvSpPr txBox="1"/>
          <p:nvPr/>
        </p:nvSpPr>
        <p:spPr>
          <a:xfrm>
            <a:off x="1088558" y="4107210"/>
            <a:ext cx="5328592" cy="369332"/>
          </a:xfrm>
          <a:prstGeom prst="rect">
            <a:avLst/>
          </a:prstGeom>
          <a:noFill/>
        </p:spPr>
        <p:txBody>
          <a:bodyPr wrap="square" rtlCol="0">
            <a:spAutoFit/>
          </a:bodyPr>
          <a:lstStyle/>
          <a:p>
            <a:r>
              <a:rPr lang="es-MX" dirty="0" err="1" smtClean="0"/>
              <a:t>Sophie</a:t>
            </a:r>
            <a:r>
              <a:rPr lang="es-MX" dirty="0" smtClean="0"/>
              <a:t> </a:t>
            </a:r>
            <a:r>
              <a:rPr lang="es-MX" dirty="0" err="1" smtClean="0"/>
              <a:t>used</a:t>
            </a:r>
            <a:r>
              <a:rPr lang="es-MX" dirty="0" smtClean="0"/>
              <a:t> to </a:t>
            </a:r>
            <a:r>
              <a:rPr lang="es-MX" dirty="0" err="1" smtClean="0"/>
              <a:t>had</a:t>
            </a:r>
            <a:r>
              <a:rPr lang="es-MX" dirty="0" smtClean="0"/>
              <a:t> </a:t>
            </a:r>
            <a:r>
              <a:rPr lang="es-MX" dirty="0" err="1" smtClean="0"/>
              <a:t>long</a:t>
            </a:r>
            <a:r>
              <a:rPr lang="es-MX" dirty="0" smtClean="0"/>
              <a:t> </a:t>
            </a:r>
            <a:r>
              <a:rPr lang="es-MX" dirty="0" err="1" smtClean="0"/>
              <a:t>hair</a:t>
            </a:r>
            <a:r>
              <a:rPr lang="es-MX" dirty="0" smtClean="0"/>
              <a:t> </a:t>
            </a:r>
            <a:r>
              <a:rPr lang="es-MX" dirty="0" err="1" smtClean="0"/>
              <a:t>when</a:t>
            </a:r>
            <a:r>
              <a:rPr lang="es-MX" dirty="0" smtClean="0"/>
              <a:t> </a:t>
            </a:r>
            <a:r>
              <a:rPr lang="es-MX" dirty="0" err="1" smtClean="0"/>
              <a:t>she</a:t>
            </a:r>
            <a:r>
              <a:rPr lang="es-MX" dirty="0" smtClean="0"/>
              <a:t> </a:t>
            </a:r>
            <a:r>
              <a:rPr lang="es-MX" dirty="0" err="1" smtClean="0"/>
              <a:t>was</a:t>
            </a:r>
            <a:r>
              <a:rPr lang="es-MX" dirty="0" smtClean="0"/>
              <a:t> 7.</a:t>
            </a:r>
            <a:endParaRPr lang="es-MX" dirty="0"/>
          </a:p>
        </p:txBody>
      </p:sp>
      <p:sp>
        <p:nvSpPr>
          <p:cNvPr id="7" name="6 CuadroTexto"/>
          <p:cNvSpPr txBox="1"/>
          <p:nvPr/>
        </p:nvSpPr>
        <p:spPr>
          <a:xfrm>
            <a:off x="1055706" y="4475355"/>
            <a:ext cx="6612638" cy="369332"/>
          </a:xfrm>
          <a:prstGeom prst="rect">
            <a:avLst/>
          </a:prstGeom>
          <a:noFill/>
        </p:spPr>
        <p:txBody>
          <a:bodyPr wrap="square" rtlCol="0">
            <a:spAutoFit/>
          </a:bodyPr>
          <a:lstStyle/>
          <a:p>
            <a:r>
              <a:rPr lang="en-US" dirty="0"/>
              <a:t>Mary didn't used to listen when her teachers were speaking.</a:t>
            </a:r>
            <a:endParaRPr lang="es-MX" dirty="0"/>
          </a:p>
        </p:txBody>
      </p:sp>
      <p:sp>
        <p:nvSpPr>
          <p:cNvPr id="8" name="7 CuadroTexto"/>
          <p:cNvSpPr txBox="1"/>
          <p:nvPr/>
        </p:nvSpPr>
        <p:spPr>
          <a:xfrm>
            <a:off x="971600" y="4831623"/>
            <a:ext cx="7704856" cy="369332"/>
          </a:xfrm>
          <a:prstGeom prst="rect">
            <a:avLst/>
          </a:prstGeom>
          <a:noFill/>
        </p:spPr>
        <p:txBody>
          <a:bodyPr wrap="square" rtlCol="0">
            <a:spAutoFit/>
          </a:bodyPr>
          <a:lstStyle/>
          <a:p>
            <a:r>
              <a:rPr lang="es-MX" dirty="0" smtClean="0"/>
              <a:t>Ricardo </a:t>
            </a:r>
            <a:r>
              <a:rPr lang="es-MX" dirty="0" err="1" smtClean="0"/>
              <a:t>used</a:t>
            </a:r>
            <a:r>
              <a:rPr lang="es-MX" dirty="0" smtClean="0"/>
              <a:t> to </a:t>
            </a:r>
            <a:r>
              <a:rPr lang="es-MX" dirty="0" err="1" smtClean="0"/>
              <a:t>get</a:t>
            </a:r>
            <a:r>
              <a:rPr lang="es-MX" dirty="0" smtClean="0"/>
              <a:t> up at 6:00 </a:t>
            </a:r>
            <a:r>
              <a:rPr lang="es-MX" dirty="0" err="1" smtClean="0"/>
              <a:t>when</a:t>
            </a:r>
            <a:r>
              <a:rPr lang="es-MX" dirty="0" smtClean="0"/>
              <a:t> he </a:t>
            </a:r>
            <a:r>
              <a:rPr lang="es-MX" dirty="0" err="1" smtClean="0"/>
              <a:t>was</a:t>
            </a:r>
            <a:r>
              <a:rPr lang="es-MX" dirty="0" smtClean="0"/>
              <a:t> </a:t>
            </a:r>
            <a:r>
              <a:rPr lang="es-MX" dirty="0" err="1" smtClean="0"/>
              <a:t>trainin</a:t>
            </a:r>
            <a:r>
              <a:rPr lang="es-MX" dirty="0" smtClean="0"/>
              <a:t> </a:t>
            </a:r>
            <a:r>
              <a:rPr lang="es-MX" dirty="0" err="1" smtClean="0"/>
              <a:t>for</a:t>
            </a:r>
            <a:r>
              <a:rPr lang="es-MX" dirty="0" smtClean="0"/>
              <a:t> </a:t>
            </a:r>
            <a:r>
              <a:rPr lang="es-MX" dirty="0" err="1" smtClean="0"/>
              <a:t>the</a:t>
            </a:r>
            <a:r>
              <a:rPr lang="es-MX" dirty="0" smtClean="0"/>
              <a:t> </a:t>
            </a:r>
            <a:r>
              <a:rPr lang="es-MX" dirty="0" err="1" smtClean="0"/>
              <a:t>olympics</a:t>
            </a:r>
            <a:r>
              <a:rPr lang="es-MX" dirty="0" smtClean="0"/>
              <a:t>.</a:t>
            </a:r>
            <a:endParaRPr lang="es-MX" dirty="0"/>
          </a:p>
        </p:txBody>
      </p:sp>
      <p:sp>
        <p:nvSpPr>
          <p:cNvPr id="9" name="8 CuadroTexto"/>
          <p:cNvSpPr txBox="1"/>
          <p:nvPr/>
        </p:nvSpPr>
        <p:spPr>
          <a:xfrm>
            <a:off x="997266" y="5200955"/>
            <a:ext cx="5328592" cy="369332"/>
          </a:xfrm>
          <a:prstGeom prst="rect">
            <a:avLst/>
          </a:prstGeom>
          <a:noFill/>
        </p:spPr>
        <p:txBody>
          <a:bodyPr wrap="square" rtlCol="0">
            <a:spAutoFit/>
          </a:bodyPr>
          <a:lstStyle/>
          <a:p>
            <a:r>
              <a:rPr lang="en-US" dirty="0"/>
              <a:t>What you used to usually do on Saturday evening?</a:t>
            </a:r>
            <a:endParaRPr lang="es-MX" dirty="0"/>
          </a:p>
        </p:txBody>
      </p:sp>
      <p:sp>
        <p:nvSpPr>
          <p:cNvPr id="10" name="9 CuadroTexto"/>
          <p:cNvSpPr txBox="1"/>
          <p:nvPr/>
        </p:nvSpPr>
        <p:spPr>
          <a:xfrm>
            <a:off x="971600" y="5491627"/>
            <a:ext cx="5328592" cy="369332"/>
          </a:xfrm>
          <a:prstGeom prst="rect">
            <a:avLst/>
          </a:prstGeom>
          <a:noFill/>
        </p:spPr>
        <p:txBody>
          <a:bodyPr wrap="square" rtlCol="0">
            <a:spAutoFit/>
          </a:bodyPr>
          <a:lstStyle/>
          <a:p>
            <a:r>
              <a:rPr lang="es-MX" dirty="0" err="1" smtClean="0"/>
              <a:t>My</a:t>
            </a:r>
            <a:r>
              <a:rPr lang="es-MX" dirty="0" smtClean="0"/>
              <a:t> </a:t>
            </a:r>
            <a:r>
              <a:rPr lang="es-MX" dirty="0" err="1" smtClean="0"/>
              <a:t>brother</a:t>
            </a:r>
            <a:r>
              <a:rPr lang="es-MX" dirty="0" smtClean="0"/>
              <a:t> </a:t>
            </a:r>
            <a:r>
              <a:rPr lang="es-MX" dirty="0" err="1" smtClean="0"/>
              <a:t>used</a:t>
            </a:r>
            <a:r>
              <a:rPr lang="es-MX" dirty="0" smtClean="0"/>
              <a:t> to </a:t>
            </a:r>
            <a:r>
              <a:rPr lang="es-MX" dirty="0" err="1" smtClean="0"/>
              <a:t>wear</a:t>
            </a:r>
            <a:r>
              <a:rPr lang="es-MX" dirty="0" smtClean="0"/>
              <a:t> </a:t>
            </a:r>
            <a:r>
              <a:rPr lang="es-MX" dirty="0" err="1" smtClean="0"/>
              <a:t>glasses</a:t>
            </a:r>
            <a:r>
              <a:rPr lang="es-MX" dirty="0" smtClean="0"/>
              <a:t> </a:t>
            </a:r>
            <a:r>
              <a:rPr lang="es-MX" dirty="0" err="1" smtClean="0"/>
              <a:t>when</a:t>
            </a:r>
            <a:r>
              <a:rPr lang="es-MX" dirty="0" smtClean="0"/>
              <a:t> he </a:t>
            </a:r>
            <a:r>
              <a:rPr lang="es-MX" dirty="0" err="1" smtClean="0"/>
              <a:t>was</a:t>
            </a:r>
            <a:r>
              <a:rPr lang="es-MX" dirty="0" smtClean="0"/>
              <a:t> </a:t>
            </a:r>
            <a:r>
              <a:rPr lang="es-MX" dirty="0" err="1" smtClean="0"/>
              <a:t>small</a:t>
            </a:r>
            <a:r>
              <a:rPr lang="es-MX" dirty="0" smtClean="0"/>
              <a:t>.</a:t>
            </a:r>
            <a:endParaRPr lang="es-MX" dirty="0"/>
          </a:p>
        </p:txBody>
      </p:sp>
      <p:sp>
        <p:nvSpPr>
          <p:cNvPr id="11" name="10 CuadroTexto"/>
          <p:cNvSpPr txBox="1"/>
          <p:nvPr/>
        </p:nvSpPr>
        <p:spPr>
          <a:xfrm>
            <a:off x="971600" y="5828744"/>
            <a:ext cx="5625008" cy="369332"/>
          </a:xfrm>
          <a:prstGeom prst="rect">
            <a:avLst/>
          </a:prstGeom>
          <a:noFill/>
        </p:spPr>
        <p:txBody>
          <a:bodyPr wrap="square" rtlCol="0">
            <a:spAutoFit/>
          </a:bodyPr>
          <a:lstStyle/>
          <a:p>
            <a:r>
              <a:rPr lang="es-MX" dirty="0" err="1" smtClean="0"/>
              <a:t>Becky</a:t>
            </a:r>
            <a:r>
              <a:rPr lang="es-MX" dirty="0" smtClean="0"/>
              <a:t> </a:t>
            </a:r>
            <a:r>
              <a:rPr lang="es-MX" dirty="0" err="1" smtClean="0"/>
              <a:t>used</a:t>
            </a:r>
            <a:r>
              <a:rPr lang="es-MX" dirty="0" smtClean="0"/>
              <a:t> to </a:t>
            </a:r>
            <a:r>
              <a:rPr lang="es-MX" dirty="0" err="1" smtClean="0"/>
              <a:t>was</a:t>
            </a:r>
            <a:r>
              <a:rPr lang="es-MX" dirty="0" smtClean="0"/>
              <a:t> </a:t>
            </a:r>
            <a:r>
              <a:rPr lang="es-MX" dirty="0" err="1" smtClean="0"/>
              <a:t>afraid</a:t>
            </a:r>
            <a:r>
              <a:rPr lang="es-MX" dirty="0" smtClean="0"/>
              <a:t> of </a:t>
            </a:r>
            <a:r>
              <a:rPr lang="es-MX" dirty="0" err="1" smtClean="0"/>
              <a:t>dogs</a:t>
            </a:r>
            <a:r>
              <a:rPr lang="es-MX" dirty="0" smtClean="0"/>
              <a:t> </a:t>
            </a:r>
            <a:r>
              <a:rPr lang="es-MX" dirty="0" err="1" smtClean="0"/>
              <a:t>when</a:t>
            </a:r>
            <a:r>
              <a:rPr lang="es-MX" dirty="0" smtClean="0"/>
              <a:t> </a:t>
            </a:r>
            <a:r>
              <a:rPr lang="es-MX" dirty="0" err="1" smtClean="0"/>
              <a:t>she</a:t>
            </a:r>
            <a:r>
              <a:rPr lang="es-MX" dirty="0" smtClean="0"/>
              <a:t> </a:t>
            </a:r>
            <a:r>
              <a:rPr lang="es-MX" dirty="0" err="1" smtClean="0"/>
              <a:t>was</a:t>
            </a:r>
            <a:r>
              <a:rPr lang="es-MX" dirty="0" smtClean="0"/>
              <a:t> a </a:t>
            </a:r>
            <a:r>
              <a:rPr lang="es-MX" dirty="0" err="1" smtClean="0"/>
              <a:t>little</a:t>
            </a:r>
            <a:r>
              <a:rPr lang="es-MX" dirty="0" smtClean="0"/>
              <a:t> </a:t>
            </a:r>
            <a:r>
              <a:rPr lang="es-MX" dirty="0" err="1" smtClean="0"/>
              <a:t>girl</a:t>
            </a:r>
            <a:r>
              <a:rPr lang="es-MX" dirty="0" smtClean="0"/>
              <a:t>.</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628950"/>
            <a:ext cx="7072346" cy="6109365"/>
          </a:xfrm>
          <a:prstGeom prst="rect">
            <a:avLst/>
          </a:prstGeom>
        </p:spPr>
        <p:txBody>
          <a:bodyPr wrap="square">
            <a:spAutoFit/>
          </a:bodyPr>
          <a:lstStyle/>
          <a:p>
            <a:r>
              <a:rPr lang="en-US" sz="1700" dirty="0" smtClean="0"/>
              <a:t>I </a:t>
            </a:r>
            <a:r>
              <a:rPr lang="en-US" sz="1700" dirty="0" smtClean="0"/>
              <a:t>/ </a:t>
            </a:r>
            <a:r>
              <a:rPr lang="en-US" sz="1700" dirty="0" smtClean="0"/>
              <a:t>live in a flat when I was a child. </a:t>
            </a:r>
          </a:p>
          <a:p>
            <a:r>
              <a:rPr lang="en-US" sz="1700" dirty="0" smtClean="0"/>
              <a:t>. </a:t>
            </a:r>
            <a:r>
              <a:rPr lang="en-US" sz="1700" dirty="0" smtClean="0"/>
              <a:t>I used to live in flat when I was a child.</a:t>
            </a:r>
            <a:endParaRPr lang="en-US" sz="1700" dirty="0" smtClean="0"/>
          </a:p>
          <a:p>
            <a:r>
              <a:rPr lang="en-US" sz="1700" dirty="0" smtClean="0"/>
              <a:t> </a:t>
            </a:r>
          </a:p>
          <a:p>
            <a:r>
              <a:rPr lang="en-US" sz="1700" dirty="0" smtClean="0"/>
              <a:t>2) We / go to the beach every summer? </a:t>
            </a:r>
          </a:p>
          <a:p>
            <a:r>
              <a:rPr lang="en-US" sz="1700" dirty="0" smtClean="0"/>
              <a:t>. </a:t>
            </a:r>
            <a:r>
              <a:rPr lang="en-US" sz="1700" dirty="0" smtClean="0"/>
              <a:t>They used to go </a:t>
            </a:r>
            <a:r>
              <a:rPr lang="en-US" sz="1700" dirty="0"/>
              <a:t>to the beach every summer? </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dirty="0"/>
              <a:t>She used to love eating chocolate, but now she hates it </a:t>
            </a:r>
            <a:endParaRPr lang="en-US" sz="1700" dirty="0" smtClean="0"/>
          </a:p>
          <a:p>
            <a:endParaRPr lang="en-US" sz="1700" dirty="0" smtClean="0"/>
          </a:p>
          <a:p>
            <a:r>
              <a:rPr lang="en-US" sz="1700" dirty="0" smtClean="0"/>
              <a:t>4) He / not / smoke </a:t>
            </a:r>
          </a:p>
          <a:p>
            <a:r>
              <a:rPr lang="en-US" sz="1700" dirty="0" smtClean="0"/>
              <a:t>.  </a:t>
            </a:r>
            <a:r>
              <a:rPr lang="en-US" sz="1700" dirty="0" smtClean="0"/>
              <a:t>He didn´t used to smoke.</a:t>
            </a:r>
            <a:endParaRPr lang="en-US" sz="1700" dirty="0" smtClean="0"/>
          </a:p>
          <a:p>
            <a:r>
              <a:rPr lang="en-US" sz="1700" dirty="0" smtClean="0"/>
              <a:t> </a:t>
            </a:r>
          </a:p>
          <a:p>
            <a:r>
              <a:rPr lang="en-US" sz="1700" dirty="0" smtClean="0"/>
              <a:t>5) I / play tennis when I was at school </a:t>
            </a:r>
          </a:p>
          <a:p>
            <a:r>
              <a:rPr lang="en-US" sz="1700" dirty="0" smtClean="0"/>
              <a:t>.  </a:t>
            </a:r>
            <a:r>
              <a:rPr lang="en-US" sz="1700" dirty="0" smtClean="0"/>
              <a:t>I used to play tennis when I was at school</a:t>
            </a:r>
            <a:endParaRPr lang="en-US" sz="1700" dirty="0" smtClean="0"/>
          </a:p>
          <a:p>
            <a:r>
              <a:rPr lang="en-US" sz="1700" dirty="0" smtClean="0"/>
              <a:t> </a:t>
            </a:r>
          </a:p>
          <a:p>
            <a:r>
              <a:rPr lang="en-US" sz="1700" dirty="0" smtClean="0"/>
              <a:t>6) She / be able to speak French, but she has forgotten it all </a:t>
            </a:r>
          </a:p>
          <a:p>
            <a:r>
              <a:rPr lang="en-US" sz="1700" dirty="0" smtClean="0"/>
              <a:t>. </a:t>
            </a:r>
            <a:r>
              <a:rPr lang="en-US" sz="1700" dirty="0"/>
              <a:t>She used to be able to speak French, but she has forgotten it all </a:t>
            </a:r>
            <a:endParaRPr lang="en-US" sz="1700" dirty="0" smtClean="0"/>
          </a:p>
          <a:p>
            <a:r>
              <a:rPr lang="en-US" sz="1700" dirty="0" smtClean="0"/>
              <a:t> </a:t>
            </a:r>
          </a:p>
          <a:p>
            <a:r>
              <a:rPr lang="en-US" sz="1700" dirty="0" smtClean="0"/>
              <a:t>7) He / play golf every weekend? </a:t>
            </a:r>
          </a:p>
          <a:p>
            <a:r>
              <a:rPr lang="en-US" sz="1700" dirty="0" smtClean="0"/>
              <a:t>. </a:t>
            </a:r>
            <a:r>
              <a:rPr lang="en-US" sz="1700" dirty="0"/>
              <a:t>He </a:t>
            </a:r>
            <a:r>
              <a:rPr lang="en-US" sz="1700" dirty="0" smtClean="0"/>
              <a:t>used  to play </a:t>
            </a:r>
            <a:r>
              <a:rPr lang="en-US" sz="1700" dirty="0"/>
              <a:t>golf every weekend? </a:t>
            </a:r>
            <a:endParaRPr lang="en-US" sz="1700" dirty="0" smtClean="0"/>
          </a:p>
          <a:p>
            <a:endParaRPr lang="en-US" sz="1700" dirty="0" smtClean="0"/>
          </a:p>
          <a:p>
            <a:r>
              <a:rPr lang="en-US" sz="1700" dirty="0" smtClean="0"/>
              <a:t>8) They both / have short hair </a:t>
            </a:r>
            <a:endParaRPr lang="en-US" sz="1700" dirty="0" smtClean="0"/>
          </a:p>
          <a:p>
            <a:r>
              <a:rPr lang="en-US" sz="1700" dirty="0" smtClean="0"/>
              <a:t>.</a:t>
            </a:r>
            <a:r>
              <a:rPr lang="en-US" sz="1700" dirty="0"/>
              <a:t> They </a:t>
            </a:r>
            <a:r>
              <a:rPr lang="en-US" sz="1700" dirty="0" smtClean="0"/>
              <a:t>both used to have </a:t>
            </a:r>
            <a:r>
              <a:rPr lang="en-US" sz="1700" dirty="0"/>
              <a:t>short hair </a:t>
            </a:r>
          </a:p>
        </p:txBody>
      </p:sp>
      <p:sp>
        <p:nvSpPr>
          <p:cNvPr id="6" name="5 CuadroTexto"/>
          <p:cNvSpPr txBox="1"/>
          <p:nvPr/>
        </p:nvSpPr>
        <p:spPr>
          <a:xfrm>
            <a:off x="1643042" y="148988"/>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26133113"/>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a:latin typeface="Times New Roman"/>
                          <a:ea typeface="·s²Ó©úÅé"/>
                        </a:rPr>
                        <a:t>Now</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a:latin typeface="Times New Roman"/>
                          <a:ea typeface="·s²Ó©úÅé"/>
                        </a:rPr>
                        <a:t>When I was 10</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Australia colony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but now live in the Friendship Colony.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touch football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 but now I read a book.</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have brown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now I have red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Food</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didn´t used  eat to ham</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But</a:t>
                      </a:r>
                      <a:r>
                        <a:rPr lang="en-US" sz="1600" baseline="0" dirty="0" smtClean="0">
                          <a:latin typeface="Times New Roman"/>
                          <a:ea typeface="·s²Ó©úÅé"/>
                        </a:rPr>
                        <a:t> now I like to eat.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Dislikes</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Before there used to sleep in the afternoons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now sleep in the afternoons.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Friends</a:t>
                      </a:r>
                      <a:endParaRPr lang="es-ES" sz="1600" dirty="0">
                        <a:latin typeface="Times New Roman"/>
                        <a:ea typeface="·s²Ó©úÅé"/>
                      </a:endParaRPr>
                    </a:p>
                    <a:p>
                      <a:pPr>
                        <a:spcAft>
                          <a:spcPts val="0"/>
                        </a:spcAft>
                      </a:pPr>
                      <a:r>
                        <a:rPr lang="en-US" sz="1600" i="1" dirty="0">
                          <a:latin typeface="Times New Roman"/>
                          <a:ea typeface="·s²Ó©úÅé"/>
                        </a:rPr>
                        <a:t>Who…</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go out with my friend Yajaira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now I get out with Pearl and Silvia.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Books</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read romance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now I have to read books from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9" name="8 Conector recto de flecha"/>
          <p:cNvCxnSpPr/>
          <p:nvPr/>
        </p:nvCxnSpPr>
        <p:spPr>
          <a:xfrm>
            <a:off x="3059832" y="1052736"/>
            <a:ext cx="3096344"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988109" y="1556792"/>
            <a:ext cx="3096344" cy="30243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2959585" y="2204864"/>
            <a:ext cx="3124868" cy="4032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2959585" y="2825552"/>
            <a:ext cx="3124868" cy="1107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3031308" y="3379304"/>
            <a:ext cx="3124868" cy="24979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3009604" y="2825552"/>
            <a:ext cx="3074849" cy="1107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V="1">
            <a:off x="3009604" y="2204864"/>
            <a:ext cx="3074849" cy="24782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flipV="1">
            <a:off x="3066443" y="1052736"/>
            <a:ext cx="3018010" cy="42444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flipV="1">
            <a:off x="3098999" y="1700808"/>
            <a:ext cx="3057177" cy="41004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flipV="1">
            <a:off x="3098999" y="3444013"/>
            <a:ext cx="2985454" cy="30053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529</Words>
  <Application>Microsoft Office PowerPoint</Application>
  <PresentationFormat>Presentación en pantalla (4:3)</PresentationFormat>
  <Paragraphs>71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Usuario</cp:lastModifiedBy>
  <cp:revision>24</cp:revision>
  <dcterms:created xsi:type="dcterms:W3CDTF">2013-10-14T15:08:38Z</dcterms:created>
  <dcterms:modified xsi:type="dcterms:W3CDTF">2014-09-07T19:43:46Z</dcterms:modified>
</cp:coreProperties>
</file>