
<file path=[Content_Types].xml><?xml version="1.0" encoding="utf-8"?>
<Types xmlns="http://schemas.openxmlformats.org/package/2006/content-types">
  <Default Extension="png" ContentType="image/png"/>
  <Default Extension="bin" ContentType="application/vnd.ms-office.activeX"/>
  <Default Extension="jpeg" ContentType="image/jpeg"/>
  <Default Extension="wmf" ContentType="image/x-w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ctiveX/activeX1.xml" ContentType="application/vnd.ms-office.activeX+xml"/>
  <Override PartName="/ppt/activeX/activeX2.xml" ContentType="application/vnd.ms-office.activeX+xml"/>
  <Override PartName="/ppt/activeX/activeX3.xml" ContentType="application/vnd.ms-office.activeX+xml"/>
  <Override PartName="/ppt/activeX/activeX4.xml" ContentType="application/vnd.ms-office.activeX+xml"/>
  <Override PartName="/ppt/activeX/activeX5.xml" ContentType="application/vnd.ms-office.activeX+xml"/>
  <Override PartName="/ppt/activeX/activeX6.xml" ContentType="application/vnd.ms-office.activeX+xml"/>
  <Override PartName="/ppt/activeX/activeX7.xml" ContentType="application/vnd.ms-office.activeX+xml"/>
  <Override PartName="/ppt/activeX/activeX8.xml" ContentType="application/vnd.ms-office.activeX+xml"/>
  <Override PartName="/ppt/activeX/activeX9.xml" ContentType="application/vnd.ms-office.activeX+xml"/>
  <Override PartName="/ppt/activeX/activeX10.xml" ContentType="application/vnd.ms-office.activeX+xml"/>
  <Override PartName="/ppt/activeX/activeX11.xml" ContentType="application/vnd.ms-office.activeX+xml"/>
  <Override PartName="/ppt/activeX/activeX12.xml" ContentType="application/vnd.ms-office.activeX+xml"/>
  <Override PartName="/ppt/activeX/activeX13.xml" ContentType="application/vnd.ms-office.activeX+xml"/>
  <Override PartName="/ppt/activeX/activeX14.xml" ContentType="application/vnd.ms-office.activeX+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56" r:id="rId4"/>
    <p:sldId id="257" r:id="rId5"/>
    <p:sldId id="262" r:id="rId6"/>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9239" autoAdjust="0"/>
  </p:normalViewPr>
  <p:slideViewPr>
    <p:cSldViewPr>
      <p:cViewPr>
        <p:scale>
          <a:sx n="60" d="100"/>
          <a:sy n="60" d="100"/>
        </p:scale>
        <p:origin x="-1572" y="-30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10.xml.rels><?xml version="1.0" encoding="UTF-8" standalone="yes"?>
<Relationships xmlns="http://schemas.openxmlformats.org/package/2006/relationships"><Relationship Id="rId1" Type="http://schemas.microsoft.com/office/2006/relationships/activeXControlBinary" Target="activeX10.bin"/></Relationships>
</file>

<file path=ppt/activeX/_rels/activeX11.xml.rels><?xml version="1.0" encoding="UTF-8" standalone="yes"?>
<Relationships xmlns="http://schemas.openxmlformats.org/package/2006/relationships"><Relationship Id="rId1" Type="http://schemas.microsoft.com/office/2006/relationships/activeXControlBinary" Target="activeX11.bin"/></Relationships>
</file>

<file path=ppt/activeX/_rels/activeX12.xml.rels><?xml version="1.0" encoding="UTF-8" standalone="yes"?>
<Relationships xmlns="http://schemas.openxmlformats.org/package/2006/relationships"><Relationship Id="rId1" Type="http://schemas.microsoft.com/office/2006/relationships/activeXControlBinary" Target="activeX12.bin"/></Relationships>
</file>

<file path=ppt/activeX/_rels/activeX13.xml.rels><?xml version="1.0" encoding="UTF-8" standalone="yes"?>
<Relationships xmlns="http://schemas.openxmlformats.org/package/2006/relationships"><Relationship Id="rId1" Type="http://schemas.microsoft.com/office/2006/relationships/activeXControlBinary" Target="activeX13.bin"/></Relationships>
</file>

<file path=ppt/activeX/_rels/activeX14.xml.rels><?xml version="1.0" encoding="UTF-8" standalone="yes"?>
<Relationships xmlns="http://schemas.openxmlformats.org/package/2006/relationships"><Relationship Id="rId1" Type="http://schemas.microsoft.com/office/2006/relationships/activeXControlBinary" Target="activeX14.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_rels/activeX3.xml.rels><?xml version="1.0" encoding="UTF-8" standalone="yes"?>
<Relationships xmlns="http://schemas.openxmlformats.org/package/2006/relationships"><Relationship Id="rId1" Type="http://schemas.microsoft.com/office/2006/relationships/activeXControlBinary" Target="activeX3.bin"/></Relationships>
</file>

<file path=ppt/activeX/_rels/activeX4.xml.rels><?xml version="1.0" encoding="UTF-8" standalone="yes"?>
<Relationships xmlns="http://schemas.openxmlformats.org/package/2006/relationships"><Relationship Id="rId1" Type="http://schemas.microsoft.com/office/2006/relationships/activeXControlBinary" Target="activeX4.bin"/></Relationships>
</file>

<file path=ppt/activeX/_rels/activeX5.xml.rels><?xml version="1.0" encoding="UTF-8" standalone="yes"?>
<Relationships xmlns="http://schemas.openxmlformats.org/package/2006/relationships"><Relationship Id="rId1" Type="http://schemas.microsoft.com/office/2006/relationships/activeXControlBinary" Target="activeX5.bin"/></Relationships>
</file>

<file path=ppt/activeX/_rels/activeX6.xml.rels><?xml version="1.0" encoding="UTF-8" standalone="yes"?>
<Relationships xmlns="http://schemas.openxmlformats.org/package/2006/relationships"><Relationship Id="rId1" Type="http://schemas.microsoft.com/office/2006/relationships/activeXControlBinary" Target="activeX6.bin"/></Relationships>
</file>

<file path=ppt/activeX/_rels/activeX7.xml.rels><?xml version="1.0" encoding="UTF-8" standalone="yes"?>
<Relationships xmlns="http://schemas.openxmlformats.org/package/2006/relationships"><Relationship Id="rId1" Type="http://schemas.microsoft.com/office/2006/relationships/activeXControlBinary" Target="activeX7.bin"/></Relationships>
</file>

<file path=ppt/activeX/_rels/activeX8.xml.rels><?xml version="1.0" encoding="UTF-8" standalone="yes"?>
<Relationships xmlns="http://schemas.openxmlformats.org/package/2006/relationships"><Relationship Id="rId1" Type="http://schemas.microsoft.com/office/2006/relationships/activeXControlBinary" Target="activeX8.bin"/></Relationships>
</file>

<file path=ppt/activeX/_rels/activeX9.xml.rels><?xml version="1.0" encoding="UTF-8" standalone="yes"?>
<Relationships xmlns="http://schemas.openxmlformats.org/package/2006/relationships"><Relationship Id="rId1" Type="http://schemas.microsoft.com/office/2006/relationships/activeXControlBinary" Target="activeX9.bin"/></Relationships>
</file>

<file path=ppt/activeX/activeX1.xml><?xml version="1.0" encoding="utf-8"?>
<ax:ocx xmlns:ax="http://schemas.microsoft.com/office/2006/activeX" xmlns:r="http://schemas.openxmlformats.org/officeDocument/2006/relationships" ax:classid="{5512D11A-5CC6-11CF-8D67-00AA00BDCE1D}" ax:persistence="persistStream" r:id="rId1"/>
</file>

<file path=ppt/activeX/activeX10.xml><?xml version="1.0" encoding="utf-8"?>
<ax:ocx xmlns:ax="http://schemas.microsoft.com/office/2006/activeX" xmlns:r="http://schemas.openxmlformats.org/officeDocument/2006/relationships" ax:classid="{5512D11A-5CC6-11CF-8D67-00AA00BDCE1D}" ax:persistence="persistStream" r:id="rId1"/>
</file>

<file path=ppt/activeX/activeX11.xml><?xml version="1.0" encoding="utf-8"?>
<ax:ocx xmlns:ax="http://schemas.microsoft.com/office/2006/activeX" xmlns:r="http://schemas.openxmlformats.org/officeDocument/2006/relationships" ax:classid="{5512D110-5CC6-11CF-8D67-00AA00BDCE1D}" ax:persistence="persistStream" r:id="rId1"/>
</file>

<file path=ppt/activeX/activeX12.xml><?xml version="1.0" encoding="utf-8"?>
<ax:ocx xmlns:ax="http://schemas.microsoft.com/office/2006/activeX" xmlns:r="http://schemas.openxmlformats.org/officeDocument/2006/relationships" ax:classid="{5512D110-5CC6-11CF-8D67-00AA00BDCE1D}" ax:persistence="persistStream" r:id="rId1"/>
</file>

<file path=ppt/activeX/activeX13.xml><?xml version="1.0" encoding="utf-8"?>
<ax:ocx xmlns:ax="http://schemas.microsoft.com/office/2006/activeX" xmlns:r="http://schemas.openxmlformats.org/officeDocument/2006/relationships" ax:classid="{5512D11A-5CC6-11CF-8D67-00AA00BDCE1D}" ax:persistence="persistStream" r:id="rId1"/>
</file>

<file path=ppt/activeX/activeX14.xml><?xml version="1.0" encoding="utf-8"?>
<ax:ocx xmlns:ax="http://schemas.microsoft.com/office/2006/activeX" xmlns:r="http://schemas.openxmlformats.org/officeDocument/2006/relationships" ax:classid="{5512D110-5CC6-11CF-8D67-00AA00BDCE1D}" ax:persistence="persistStream" r:id="rId1"/>
</file>

<file path=ppt/activeX/activeX2.xml><?xml version="1.0" encoding="utf-8"?>
<ax:ocx xmlns:ax="http://schemas.microsoft.com/office/2006/activeX" xmlns:r="http://schemas.openxmlformats.org/officeDocument/2006/relationships" ax:classid="{5512D110-5CC6-11CF-8D67-00AA00BDCE1D}" ax:persistence="persistStream" r:id="rId1"/>
</file>

<file path=ppt/activeX/activeX3.xml><?xml version="1.0" encoding="utf-8"?>
<ax:ocx xmlns:ax="http://schemas.microsoft.com/office/2006/activeX" xmlns:r="http://schemas.openxmlformats.org/officeDocument/2006/relationships" ax:classid="{5512D110-5CC6-11CF-8D67-00AA00BDCE1D}" ax:persistence="persistStream" r:id="rId1"/>
</file>

<file path=ppt/activeX/activeX4.xml><?xml version="1.0" encoding="utf-8"?>
<ax:ocx xmlns:ax="http://schemas.microsoft.com/office/2006/activeX" xmlns:r="http://schemas.openxmlformats.org/officeDocument/2006/relationships" ax:classid="{5512D11A-5CC6-11CF-8D67-00AA00BDCE1D}" ax:persistence="persistStream" r:id="rId1"/>
</file>

<file path=ppt/activeX/activeX5.xml><?xml version="1.0" encoding="utf-8"?>
<ax:ocx xmlns:ax="http://schemas.microsoft.com/office/2006/activeX" xmlns:r="http://schemas.openxmlformats.org/officeDocument/2006/relationships" ax:classid="{5512D110-5CC6-11CF-8D67-00AA00BDCE1D}" ax:persistence="persistStream" r:id="rId1"/>
</file>

<file path=ppt/activeX/activeX6.xml><?xml version="1.0" encoding="utf-8"?>
<ax:ocx xmlns:ax="http://schemas.microsoft.com/office/2006/activeX" xmlns:r="http://schemas.openxmlformats.org/officeDocument/2006/relationships" ax:classid="{5512D110-5CC6-11CF-8D67-00AA00BDCE1D}" ax:persistence="persistStream" r:id="rId1"/>
</file>

<file path=ppt/activeX/activeX7.xml><?xml version="1.0" encoding="utf-8"?>
<ax:ocx xmlns:ax="http://schemas.microsoft.com/office/2006/activeX" xmlns:r="http://schemas.openxmlformats.org/officeDocument/2006/relationships" ax:classid="{5512D11A-5CC6-11CF-8D67-00AA00BDCE1D}" ax:persistence="persistStream" r:id="rId1"/>
</file>

<file path=ppt/activeX/activeX8.xml><?xml version="1.0" encoding="utf-8"?>
<ax:ocx xmlns:ax="http://schemas.microsoft.com/office/2006/activeX" xmlns:r="http://schemas.openxmlformats.org/officeDocument/2006/relationships" ax:classid="{5512D110-5CC6-11CF-8D67-00AA00BDCE1D}" ax:persistence="persistStream" r:id="rId1"/>
</file>

<file path=ppt/activeX/activeX9.xml><?xml version="1.0" encoding="utf-8"?>
<ax:ocx xmlns:ax="http://schemas.microsoft.com/office/2006/activeX" xmlns:r="http://schemas.openxmlformats.org/officeDocument/2006/relationships" ax:classid="{5512D110-5CC6-11CF-8D67-00AA00BDCE1D}" ax:persistence="persistStream" r:id="rId1"/>
</file>

<file path=ppt/drawings/_rels/vmlDrawing1.v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image" Target="../media/image6.wmf"/><Relationship Id="rId7" Type="http://schemas.openxmlformats.org/officeDocument/2006/relationships/image" Target="../media/image10.wmf"/><Relationship Id="rId2" Type="http://schemas.openxmlformats.org/officeDocument/2006/relationships/image" Target="../media/image5.wmf"/><Relationship Id="rId1" Type="http://schemas.openxmlformats.org/officeDocument/2006/relationships/image" Target="../media/image4.wmf"/><Relationship Id="rId6" Type="http://schemas.openxmlformats.org/officeDocument/2006/relationships/image" Target="../media/image9.wmf"/><Relationship Id="rId5" Type="http://schemas.openxmlformats.org/officeDocument/2006/relationships/image" Target="../media/image8.wmf"/><Relationship Id="rId10" Type="http://schemas.openxmlformats.org/officeDocument/2006/relationships/image" Target="../media/image13.wmf"/><Relationship Id="rId4" Type="http://schemas.openxmlformats.org/officeDocument/2006/relationships/image" Target="../media/image7.wmf"/><Relationship Id="rId9" Type="http://schemas.openxmlformats.org/officeDocument/2006/relationships/image" Target="../media/image1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D66450-B46D-493B-A235-3C34FFD84C38}"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control" Target="../activeX/activeX7.xml"/><Relationship Id="rId13" Type="http://schemas.openxmlformats.org/officeDocument/2006/relationships/control" Target="../activeX/activeX12.xml"/><Relationship Id="rId18" Type="http://schemas.openxmlformats.org/officeDocument/2006/relationships/image" Target="../media/image15.wmf"/><Relationship Id="rId26" Type="http://schemas.openxmlformats.org/officeDocument/2006/relationships/image" Target="../media/image23.wmf"/><Relationship Id="rId3" Type="http://schemas.openxmlformats.org/officeDocument/2006/relationships/control" Target="../activeX/activeX2.xml"/><Relationship Id="rId21" Type="http://schemas.openxmlformats.org/officeDocument/2006/relationships/image" Target="../media/image18.wmf"/><Relationship Id="rId7" Type="http://schemas.openxmlformats.org/officeDocument/2006/relationships/control" Target="../activeX/activeX6.xml"/><Relationship Id="rId12" Type="http://schemas.openxmlformats.org/officeDocument/2006/relationships/control" Target="../activeX/activeX11.xml"/><Relationship Id="rId17" Type="http://schemas.openxmlformats.org/officeDocument/2006/relationships/image" Target="../media/image14.wmf"/><Relationship Id="rId25" Type="http://schemas.openxmlformats.org/officeDocument/2006/relationships/image" Target="../media/image22.wmf"/><Relationship Id="rId2" Type="http://schemas.openxmlformats.org/officeDocument/2006/relationships/control" Target="../activeX/activeX1.xml"/><Relationship Id="rId16" Type="http://schemas.openxmlformats.org/officeDocument/2006/relationships/slideLayout" Target="../slideLayouts/slideLayout1.xml"/><Relationship Id="rId20" Type="http://schemas.openxmlformats.org/officeDocument/2006/relationships/image" Target="../media/image17.wmf"/><Relationship Id="rId1" Type="http://schemas.openxmlformats.org/officeDocument/2006/relationships/vmlDrawing" Target="../drawings/vmlDrawing1.vml"/><Relationship Id="rId6" Type="http://schemas.openxmlformats.org/officeDocument/2006/relationships/control" Target="../activeX/activeX5.xml"/><Relationship Id="rId11" Type="http://schemas.openxmlformats.org/officeDocument/2006/relationships/control" Target="../activeX/activeX10.xml"/><Relationship Id="rId24" Type="http://schemas.openxmlformats.org/officeDocument/2006/relationships/image" Target="../media/image21.wmf"/><Relationship Id="rId5" Type="http://schemas.openxmlformats.org/officeDocument/2006/relationships/control" Target="../activeX/activeX4.xml"/><Relationship Id="rId15" Type="http://schemas.openxmlformats.org/officeDocument/2006/relationships/control" Target="../activeX/activeX14.xml"/><Relationship Id="rId23" Type="http://schemas.openxmlformats.org/officeDocument/2006/relationships/image" Target="../media/image20.wmf"/><Relationship Id="rId10" Type="http://schemas.openxmlformats.org/officeDocument/2006/relationships/control" Target="../activeX/activeX9.xml"/><Relationship Id="rId19" Type="http://schemas.openxmlformats.org/officeDocument/2006/relationships/image" Target="../media/image16.wmf"/><Relationship Id="rId4" Type="http://schemas.openxmlformats.org/officeDocument/2006/relationships/control" Target="../activeX/activeX3.xml"/><Relationship Id="rId9" Type="http://schemas.openxmlformats.org/officeDocument/2006/relationships/control" Target="../activeX/activeX8.xml"/><Relationship Id="rId14" Type="http://schemas.openxmlformats.org/officeDocument/2006/relationships/control" Target="../activeX/activeX13.xml"/><Relationship Id="rId22" Type="http://schemas.openxmlformats.org/officeDocument/2006/relationships/image" Target="../media/image19.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1"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4124325" cy="9525"/>
          </a:xfrm>
          <a:prstGeom prst="rect">
            <a:avLst/>
          </a:prstGeom>
          <a:noFill/>
        </p:spPr>
      </p:pic>
      <p:pic>
        <p:nvPicPr>
          <p:cNvPr id="17410" name="Picture 2"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2" name="Picture 4"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 cy="57150"/>
          </a:xfrm>
          <a:prstGeom prst="rect">
            <a:avLst/>
          </a:prstGeom>
          <a:noFill/>
        </p:spPr>
      </p:pic>
      <p:pic>
        <p:nvPicPr>
          <p:cNvPr id="17413" name="Picture 5"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4" name="Picture 6"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381000" cy="95250"/>
          </a:xfrm>
          <a:prstGeom prst="rect">
            <a:avLst/>
          </a:prstGeom>
          <a:noFill/>
        </p:spPr>
      </p:pic>
      <p:pic>
        <p:nvPicPr>
          <p:cNvPr id="17415" name="Picture 7"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0" cy="9525"/>
          </a:xfrm>
          <a:prstGeom prst="rect">
            <a:avLst/>
          </a:prstGeom>
          <a:noFill/>
        </p:spPr>
      </p:pic>
      <p:pic>
        <p:nvPicPr>
          <p:cNvPr id="17416" name="Picture 8"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4124325" cy="9525"/>
          </a:xfrm>
          <a:prstGeom prst="rect">
            <a:avLst/>
          </a:prstGeom>
          <a:noFill/>
        </p:spPr>
      </p:pic>
      <p:pic>
        <p:nvPicPr>
          <p:cNvPr id="17417" name="Picture 9"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8" name="Picture 10"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 cy="381000"/>
          </a:xfrm>
          <a:prstGeom prst="rect">
            <a:avLst/>
          </a:prstGeom>
          <a:noFill/>
        </p:spPr>
      </p:pic>
      <p:sp>
        <p:nvSpPr>
          <p:cNvPr id="13" name="12 Rectángulo"/>
          <p:cNvSpPr/>
          <p:nvPr/>
        </p:nvSpPr>
        <p:spPr>
          <a:xfrm>
            <a:off x="214282" y="129859"/>
            <a:ext cx="8786874" cy="1938992"/>
          </a:xfrm>
          <a:prstGeom prst="rect">
            <a:avLst/>
          </a:prstGeom>
        </p:spPr>
        <p:txBody>
          <a:bodyPr wrap="square">
            <a:spAutoFit/>
          </a:bodyPr>
          <a:lstStyle/>
          <a:p>
            <a:r>
              <a:rPr lang="en-US" sz="2400" dirty="0" smtClean="0"/>
              <a:t> </a:t>
            </a:r>
            <a:r>
              <a:rPr lang="en-US" sz="2400" b="1" dirty="0" smtClean="0">
                <a:solidFill>
                  <a:srgbClr val="00B050"/>
                </a:solidFill>
              </a:rPr>
              <a:t>USED TO…</a:t>
            </a:r>
            <a:r>
              <a:rPr lang="en-US" sz="2400" dirty="0" smtClean="0"/>
              <a:t>    </a:t>
            </a:r>
          </a:p>
          <a:p>
            <a:r>
              <a:rPr lang="en-US" sz="2400" dirty="0" smtClean="0"/>
              <a:t> </a:t>
            </a:r>
          </a:p>
          <a:p>
            <a:r>
              <a:rPr lang="en-US" sz="2400" dirty="0" smtClean="0"/>
              <a:t>It refers to past habits and states. If we say that somebody used to do something, we mean that some time ago he was in the habit of doing this, but he no longer does it now. </a:t>
            </a:r>
          </a:p>
        </p:txBody>
      </p:sp>
      <p:pic>
        <p:nvPicPr>
          <p:cNvPr id="14" name="Picture 2" descr="http://www.problogger.net/wp-content/santablog.jpg"/>
          <p:cNvPicPr>
            <a:picLocks noChangeAspect="1" noChangeArrowheads="1"/>
          </p:cNvPicPr>
          <p:nvPr/>
        </p:nvPicPr>
        <p:blipFill>
          <a:blip r:embed="rId3"/>
          <a:srcRect l="6334" t="8370" r="8145" b="6109"/>
          <a:stretch>
            <a:fillRect/>
          </a:stretch>
        </p:blipFill>
        <p:spPr bwMode="auto">
          <a:xfrm>
            <a:off x="5143504" y="2000240"/>
            <a:ext cx="3571900" cy="4000528"/>
          </a:xfrm>
          <a:prstGeom prst="rect">
            <a:avLst/>
          </a:prstGeom>
          <a:noFill/>
        </p:spPr>
      </p:pic>
      <p:sp>
        <p:nvSpPr>
          <p:cNvPr id="15" name="14 Rectángulo"/>
          <p:cNvSpPr/>
          <p:nvPr/>
        </p:nvSpPr>
        <p:spPr>
          <a:xfrm>
            <a:off x="357158" y="2357430"/>
            <a:ext cx="4572000" cy="3477875"/>
          </a:xfrm>
          <a:prstGeom prst="rect">
            <a:avLst/>
          </a:prstGeom>
        </p:spPr>
        <p:txBody>
          <a:bodyPr wrap="square">
            <a:spAutoFit/>
          </a:bodyPr>
          <a:lstStyle/>
          <a:p>
            <a:r>
              <a:rPr lang="en-US" sz="2000" dirty="0" smtClean="0"/>
              <a:t>Here are some examples:</a:t>
            </a:r>
          </a:p>
          <a:p>
            <a:endParaRPr lang="en-US" sz="2000" b="1" dirty="0" smtClean="0">
              <a:solidFill>
                <a:srgbClr val="00B050"/>
              </a:solidFill>
            </a:endParaRPr>
          </a:p>
          <a:p>
            <a:r>
              <a:rPr lang="en-US" sz="2000" b="1" dirty="0" smtClean="0">
                <a:solidFill>
                  <a:srgbClr val="00B050"/>
                </a:solidFill>
              </a:rPr>
              <a:t>'I used to smoke </a:t>
            </a:r>
            <a:r>
              <a:rPr lang="en-US" sz="2000" dirty="0" smtClean="0"/>
              <a:t>30 cigarettes a day, but I gave up when I became convinced that smoking causes cancer.'</a:t>
            </a:r>
          </a:p>
          <a:p>
            <a:endParaRPr lang="en-US" sz="2000" dirty="0" smtClean="0"/>
          </a:p>
          <a:p>
            <a:r>
              <a:rPr lang="en-US" sz="2000" b="1" dirty="0" smtClean="0">
                <a:solidFill>
                  <a:srgbClr val="00B050"/>
                </a:solidFill>
              </a:rPr>
              <a:t>'I didn't use to like cricket</a:t>
            </a:r>
            <a:r>
              <a:rPr lang="en-US" sz="2000" dirty="0" smtClean="0"/>
              <a:t>, but now I'm getting interested in it.' </a:t>
            </a:r>
          </a:p>
          <a:p>
            <a:r>
              <a:rPr lang="en-US" sz="2000" b="1" dirty="0" smtClean="0">
                <a:solidFill>
                  <a:srgbClr val="00B050"/>
                </a:solidFill>
              </a:rPr>
              <a:t>'Didn't he use to be vegetarian?' </a:t>
            </a:r>
            <a:r>
              <a:rPr lang="en-US" sz="2000" dirty="0" smtClean="0"/>
              <a:t>'Yes, he did, but he started eating meat last winter and now he's a real carnivore.' </a:t>
            </a:r>
            <a:endParaRPr lang="es-E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busyteacher.org/uploads/posts/2013-08/1376643737_16.08.png"/>
          <p:cNvPicPr>
            <a:picLocks noChangeAspect="1" noChangeArrowheads="1"/>
          </p:cNvPicPr>
          <p:nvPr/>
        </p:nvPicPr>
        <p:blipFill>
          <a:blip r:embed="rId2"/>
          <a:srcRect/>
          <a:stretch>
            <a:fillRect/>
          </a:stretch>
        </p:blipFill>
        <p:spPr bwMode="auto">
          <a:xfrm>
            <a:off x="-386269" y="-171400"/>
            <a:ext cx="9528066" cy="7029400"/>
          </a:xfrm>
          <a:prstGeom prst="rect">
            <a:avLst/>
          </a:prstGeom>
          <a:noFill/>
        </p:spPr>
      </p:pic>
      <p:sp>
        <p:nvSpPr>
          <p:cNvPr id="2" name="1 CuadroTexto"/>
          <p:cNvSpPr txBox="1"/>
          <p:nvPr/>
        </p:nvSpPr>
        <p:spPr>
          <a:xfrm>
            <a:off x="323528" y="3862404"/>
            <a:ext cx="5256584" cy="276999"/>
          </a:xfrm>
          <a:prstGeom prst="rect">
            <a:avLst/>
          </a:prstGeom>
          <a:noFill/>
        </p:spPr>
        <p:txBody>
          <a:bodyPr wrap="square" rtlCol="0">
            <a:spAutoFit/>
          </a:bodyPr>
          <a:lstStyle/>
          <a:p>
            <a:r>
              <a:rPr lang="en-US" sz="1200" b="1" dirty="0">
                <a:solidFill>
                  <a:schemeClr val="tx1">
                    <a:lumMod val="95000"/>
                    <a:lumOff val="5000"/>
                  </a:schemeClr>
                </a:solidFill>
                <a:latin typeface="Century Gothic" panose="020B0502020202020204" pitchFamily="34" charset="0"/>
              </a:rPr>
              <a:t>I used to be on the swim </a:t>
            </a:r>
            <a:r>
              <a:rPr lang="en-US" sz="1200" b="1" dirty="0" smtClean="0">
                <a:solidFill>
                  <a:schemeClr val="tx1">
                    <a:lumMod val="95000"/>
                    <a:lumOff val="5000"/>
                  </a:schemeClr>
                </a:solidFill>
                <a:latin typeface="Century Gothic" panose="020B0502020202020204" pitchFamily="34" charset="0"/>
              </a:rPr>
              <a:t>team</a:t>
            </a:r>
            <a:r>
              <a:rPr lang="en-US" sz="1200" dirty="0" smtClean="0">
                <a:latin typeface="Century Gothic" panose="020B0502020202020204" pitchFamily="34" charset="0"/>
              </a:rPr>
              <a:t>.</a:t>
            </a:r>
            <a:endParaRPr lang="es-ES" sz="1400" dirty="0">
              <a:latin typeface="Century Gothic" panose="020B0502020202020204" pitchFamily="34" charset="0"/>
            </a:endParaRPr>
          </a:p>
        </p:txBody>
      </p:sp>
      <p:sp>
        <p:nvSpPr>
          <p:cNvPr id="5" name="4 CuadroTexto"/>
          <p:cNvSpPr txBox="1"/>
          <p:nvPr/>
        </p:nvSpPr>
        <p:spPr>
          <a:xfrm>
            <a:off x="475928" y="4200958"/>
            <a:ext cx="5256584" cy="523220"/>
          </a:xfrm>
          <a:prstGeom prst="rect">
            <a:avLst/>
          </a:prstGeom>
          <a:noFill/>
        </p:spPr>
        <p:txBody>
          <a:bodyPr wrap="square" rtlCol="0">
            <a:spAutoFit/>
          </a:bodyPr>
          <a:lstStyle/>
          <a:p>
            <a:r>
              <a:rPr lang="en-US" sz="1400" dirty="0">
                <a:solidFill>
                  <a:schemeClr val="tx1">
                    <a:lumMod val="95000"/>
                    <a:lumOff val="5000"/>
                  </a:schemeClr>
                </a:solidFill>
                <a:latin typeface="Century Gothic" panose="020B0502020202020204" pitchFamily="34" charset="0"/>
              </a:rPr>
              <a:t>Sophie used to wear long hair when I was 7</a:t>
            </a:r>
          </a:p>
          <a:p>
            <a:endParaRPr lang="es-ES" sz="1400" dirty="0">
              <a:latin typeface="Century Gothic" panose="020B0502020202020204" pitchFamily="34" charset="0"/>
            </a:endParaRPr>
          </a:p>
        </p:txBody>
      </p:sp>
      <p:sp>
        <p:nvSpPr>
          <p:cNvPr id="6" name="5 CuadroTexto"/>
          <p:cNvSpPr txBox="1"/>
          <p:nvPr/>
        </p:nvSpPr>
        <p:spPr>
          <a:xfrm>
            <a:off x="489931" y="4639156"/>
            <a:ext cx="6175920" cy="307777"/>
          </a:xfrm>
          <a:prstGeom prst="rect">
            <a:avLst/>
          </a:prstGeom>
          <a:noFill/>
        </p:spPr>
        <p:txBody>
          <a:bodyPr wrap="square" rtlCol="0">
            <a:spAutoFit/>
          </a:bodyPr>
          <a:lstStyle/>
          <a:p>
            <a:r>
              <a:rPr lang="en-US" sz="1400" dirty="0">
                <a:latin typeface="Century Gothic" panose="020B0502020202020204" pitchFamily="34" charset="0"/>
              </a:rPr>
              <a:t>Mary didn't use to listen when her teachers were speaking</a:t>
            </a:r>
            <a:endParaRPr lang="es-ES" sz="1400" dirty="0">
              <a:latin typeface="Century Gothic" panose="020B0502020202020204" pitchFamily="34" charset="0"/>
            </a:endParaRPr>
          </a:p>
        </p:txBody>
      </p:sp>
      <p:sp>
        <p:nvSpPr>
          <p:cNvPr id="3" name="2 Rectángulo"/>
          <p:cNvSpPr/>
          <p:nvPr/>
        </p:nvSpPr>
        <p:spPr>
          <a:xfrm>
            <a:off x="340462" y="5018455"/>
            <a:ext cx="6545986" cy="307777"/>
          </a:xfrm>
          <a:prstGeom prst="rect">
            <a:avLst/>
          </a:prstGeom>
        </p:spPr>
        <p:txBody>
          <a:bodyPr wrap="square">
            <a:spAutoFit/>
          </a:bodyPr>
          <a:lstStyle/>
          <a:p>
            <a:r>
              <a:rPr lang="en-US" sz="1400" dirty="0">
                <a:latin typeface="Century Gothic" panose="020B0502020202020204" pitchFamily="34" charset="0"/>
              </a:rPr>
              <a:t>Ricardo used to get up at 6.00 </a:t>
            </a:r>
            <a:r>
              <a:rPr lang="en-US" sz="1400" dirty="0" smtClean="0">
                <a:latin typeface="Century Gothic" panose="020B0502020202020204" pitchFamily="34" charset="0"/>
              </a:rPr>
              <a:t>when </a:t>
            </a:r>
            <a:r>
              <a:rPr lang="en-US" sz="1400" dirty="0">
                <a:latin typeface="Century Gothic" panose="020B0502020202020204" pitchFamily="34" charset="0"/>
              </a:rPr>
              <a:t>was training for the Olympics</a:t>
            </a:r>
            <a:endParaRPr lang="es-MX" sz="1400" dirty="0">
              <a:latin typeface="Century Gothic" panose="020B0502020202020204" pitchFamily="34" charset="0"/>
            </a:endParaRPr>
          </a:p>
        </p:txBody>
      </p:sp>
      <p:sp>
        <p:nvSpPr>
          <p:cNvPr id="7" name="6 Rectángulo"/>
          <p:cNvSpPr/>
          <p:nvPr/>
        </p:nvSpPr>
        <p:spPr>
          <a:xfrm>
            <a:off x="514202" y="5385392"/>
            <a:ext cx="6545986" cy="307777"/>
          </a:xfrm>
          <a:prstGeom prst="rect">
            <a:avLst/>
          </a:prstGeom>
        </p:spPr>
        <p:txBody>
          <a:bodyPr wrap="square">
            <a:spAutoFit/>
          </a:bodyPr>
          <a:lstStyle/>
          <a:p>
            <a:r>
              <a:rPr lang="en-US" sz="1400" dirty="0">
                <a:latin typeface="Century Gothic" panose="020B0502020202020204" pitchFamily="34" charset="0"/>
              </a:rPr>
              <a:t>usually what you used to do on Saturday </a:t>
            </a:r>
            <a:r>
              <a:rPr lang="en-US" sz="1400" dirty="0" smtClean="0">
                <a:latin typeface="Century Gothic" panose="020B0502020202020204" pitchFamily="34" charset="0"/>
              </a:rPr>
              <a:t>evening?</a:t>
            </a:r>
            <a:endParaRPr lang="es-MX" sz="1400" dirty="0">
              <a:latin typeface="Century Gothic" panose="020B0502020202020204" pitchFamily="34" charset="0"/>
            </a:endParaRPr>
          </a:p>
        </p:txBody>
      </p:sp>
      <p:sp>
        <p:nvSpPr>
          <p:cNvPr id="8" name="7 Rectángulo"/>
          <p:cNvSpPr/>
          <p:nvPr/>
        </p:nvSpPr>
        <p:spPr>
          <a:xfrm>
            <a:off x="475928" y="5857293"/>
            <a:ext cx="6545986" cy="307777"/>
          </a:xfrm>
          <a:prstGeom prst="rect">
            <a:avLst/>
          </a:prstGeom>
        </p:spPr>
        <p:txBody>
          <a:bodyPr wrap="square">
            <a:spAutoFit/>
          </a:bodyPr>
          <a:lstStyle/>
          <a:p>
            <a:r>
              <a:rPr lang="en-US" sz="1400" dirty="0">
                <a:latin typeface="Century Gothic" panose="020B0502020202020204" pitchFamily="34" charset="0"/>
              </a:rPr>
              <a:t>My brother used to wear glasses when he was small</a:t>
            </a:r>
            <a:endParaRPr lang="es-MX" sz="1400" dirty="0">
              <a:latin typeface="Century Gothic" panose="020B0502020202020204" pitchFamily="34" charset="0"/>
            </a:endParaRPr>
          </a:p>
        </p:txBody>
      </p:sp>
      <p:sp>
        <p:nvSpPr>
          <p:cNvPr id="9" name="8 Rectángulo"/>
          <p:cNvSpPr/>
          <p:nvPr/>
        </p:nvSpPr>
        <p:spPr>
          <a:xfrm>
            <a:off x="381379" y="6165070"/>
            <a:ext cx="6545986" cy="307777"/>
          </a:xfrm>
          <a:prstGeom prst="rect">
            <a:avLst/>
          </a:prstGeom>
        </p:spPr>
        <p:txBody>
          <a:bodyPr wrap="square">
            <a:spAutoFit/>
          </a:bodyPr>
          <a:lstStyle/>
          <a:p>
            <a:r>
              <a:rPr lang="en-US" sz="1400" dirty="0" smtClean="0">
                <a:latin typeface="Century Gothic" panose="020B0502020202020204" pitchFamily="34" charset="0"/>
              </a:rPr>
              <a:t>Becky </a:t>
            </a:r>
            <a:r>
              <a:rPr lang="en-US" sz="1400" dirty="0">
                <a:latin typeface="Century Gothic" panose="020B0502020202020204" pitchFamily="34" charset="0"/>
              </a:rPr>
              <a:t>used to be afraid of dogs when she was a little girl</a:t>
            </a:r>
            <a:endParaRPr lang="es-MX" sz="1400" dirty="0">
              <a:latin typeface="Century Gothic" panose="020B0502020202020204" pitchFamily="34" charset="0"/>
            </a:endParaRPr>
          </a:p>
        </p:txBody>
      </p:sp>
      <p:sp>
        <p:nvSpPr>
          <p:cNvPr id="10" name="9 Rectángulo"/>
          <p:cNvSpPr/>
          <p:nvPr/>
        </p:nvSpPr>
        <p:spPr>
          <a:xfrm>
            <a:off x="346036" y="6540154"/>
            <a:ext cx="6545986" cy="369332"/>
          </a:xfrm>
          <a:prstGeom prst="rect">
            <a:avLst/>
          </a:prstGeom>
        </p:spPr>
        <p:txBody>
          <a:bodyPr wrap="square">
            <a:spAutoFit/>
          </a:bodyPr>
          <a:lstStyle/>
          <a:p>
            <a:r>
              <a:rPr lang="en-US" dirty="0" smtClean="0"/>
              <a:t>We always used to gave our teacher presents at the end of the term</a:t>
            </a:r>
            <a:endParaRPr lang="es-MX"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1285868" y="795955"/>
            <a:ext cx="7072346" cy="6109365"/>
          </a:xfrm>
          <a:prstGeom prst="rect">
            <a:avLst/>
          </a:prstGeom>
        </p:spPr>
        <p:txBody>
          <a:bodyPr wrap="square">
            <a:spAutoFit/>
          </a:bodyPr>
          <a:lstStyle/>
          <a:p>
            <a:r>
              <a:rPr lang="en-US" sz="1700" dirty="0" smtClean="0"/>
              <a:t>I / live in a flat when I was a child. </a:t>
            </a:r>
          </a:p>
          <a:p>
            <a:r>
              <a:rPr lang="en-US" sz="1700" dirty="0" smtClean="0"/>
              <a:t>. I </a:t>
            </a:r>
            <a:r>
              <a:rPr lang="en-US" sz="1700" dirty="0"/>
              <a:t>used to live in a flat when i was a child </a:t>
            </a:r>
            <a:endParaRPr lang="en-US" sz="1700" dirty="0" smtClean="0"/>
          </a:p>
          <a:p>
            <a:r>
              <a:rPr lang="en-US" sz="1700" dirty="0" smtClean="0"/>
              <a:t> </a:t>
            </a:r>
          </a:p>
          <a:p>
            <a:r>
              <a:rPr lang="en-US" sz="1700" dirty="0" smtClean="0"/>
              <a:t>2) We / go to the beach every summer? </a:t>
            </a:r>
          </a:p>
          <a:p>
            <a:r>
              <a:rPr lang="en-US" sz="1700" dirty="0" smtClean="0"/>
              <a:t>. Did </a:t>
            </a:r>
            <a:r>
              <a:rPr lang="en-US" sz="1700" dirty="0"/>
              <a:t>we used to go to the beach every summer?</a:t>
            </a:r>
            <a:endParaRPr lang="en-US" sz="1700" dirty="0" smtClean="0"/>
          </a:p>
          <a:p>
            <a:r>
              <a:rPr lang="en-US" sz="1700" dirty="0" smtClean="0"/>
              <a:t> </a:t>
            </a:r>
          </a:p>
          <a:p>
            <a:r>
              <a:rPr lang="en-US" sz="1700" dirty="0" smtClean="0"/>
              <a:t>3) She / love eating chocolate, but now she hates it </a:t>
            </a:r>
          </a:p>
          <a:p>
            <a:r>
              <a:rPr lang="en-US" sz="1700" dirty="0" smtClean="0"/>
              <a:t>. </a:t>
            </a:r>
            <a:r>
              <a:rPr lang="en-US" sz="1700" dirty="0"/>
              <a:t>She used to love eating chocolate, but now she hates </a:t>
            </a:r>
            <a:r>
              <a:rPr lang="en-US" sz="1700" dirty="0" smtClean="0"/>
              <a:t>it.</a:t>
            </a:r>
          </a:p>
          <a:p>
            <a:r>
              <a:rPr lang="en-US" sz="1700" dirty="0" smtClean="0"/>
              <a:t> </a:t>
            </a:r>
          </a:p>
          <a:p>
            <a:r>
              <a:rPr lang="en-US" sz="1700" dirty="0" smtClean="0"/>
              <a:t>4) He / not / smoke </a:t>
            </a:r>
          </a:p>
          <a:p>
            <a:r>
              <a:rPr lang="en-US" sz="1700" dirty="0" smtClean="0"/>
              <a:t>. He </a:t>
            </a:r>
            <a:r>
              <a:rPr lang="en-US" sz="1700" dirty="0"/>
              <a:t>didn't used to smoke</a:t>
            </a:r>
            <a:endParaRPr lang="en-US" sz="1700" dirty="0" smtClean="0"/>
          </a:p>
          <a:p>
            <a:r>
              <a:rPr lang="en-US" sz="1700" dirty="0" smtClean="0"/>
              <a:t> </a:t>
            </a:r>
          </a:p>
          <a:p>
            <a:r>
              <a:rPr lang="en-US" sz="1700" dirty="0" smtClean="0"/>
              <a:t>5) I / play tennis when I was at school </a:t>
            </a:r>
          </a:p>
          <a:p>
            <a:r>
              <a:rPr lang="en-US" sz="1700" dirty="0" smtClean="0"/>
              <a:t>. </a:t>
            </a:r>
            <a:r>
              <a:rPr lang="en-US" sz="1700" dirty="0"/>
              <a:t>I used to play tennis when i was at school</a:t>
            </a:r>
            <a:endParaRPr lang="en-US" sz="1700" dirty="0" smtClean="0"/>
          </a:p>
          <a:p>
            <a:r>
              <a:rPr lang="en-US" sz="1700" dirty="0" smtClean="0"/>
              <a:t> </a:t>
            </a:r>
          </a:p>
          <a:p>
            <a:r>
              <a:rPr lang="en-US" sz="1700" dirty="0" smtClean="0"/>
              <a:t>6) She / be able to speak French, but she has forgotten it all </a:t>
            </a:r>
          </a:p>
          <a:p>
            <a:r>
              <a:rPr lang="en-US" sz="1700" dirty="0" smtClean="0"/>
              <a:t>. </a:t>
            </a:r>
            <a:r>
              <a:rPr lang="en-US" sz="1700" dirty="0"/>
              <a:t>She used to be able to speak </a:t>
            </a:r>
            <a:r>
              <a:rPr lang="en-US" sz="1700" dirty="0" err="1"/>
              <a:t>french</a:t>
            </a:r>
            <a:r>
              <a:rPr lang="en-US" sz="1700" dirty="0"/>
              <a:t>, but she has forgotten it all</a:t>
            </a:r>
            <a:endParaRPr lang="en-US" sz="1700" dirty="0" smtClean="0"/>
          </a:p>
          <a:p>
            <a:r>
              <a:rPr lang="en-US" sz="1700" dirty="0" smtClean="0"/>
              <a:t> </a:t>
            </a:r>
          </a:p>
          <a:p>
            <a:r>
              <a:rPr lang="en-US" sz="1700" dirty="0" smtClean="0"/>
              <a:t>7) He / play golf every weekend? </a:t>
            </a:r>
          </a:p>
          <a:p>
            <a:r>
              <a:rPr lang="en-US" sz="1700" dirty="0" smtClean="0"/>
              <a:t>.  He </a:t>
            </a:r>
            <a:r>
              <a:rPr lang="en-US" sz="1700" dirty="0"/>
              <a:t>used to play golf every weekend</a:t>
            </a:r>
            <a:endParaRPr lang="en-US" sz="1700" dirty="0" smtClean="0"/>
          </a:p>
          <a:p>
            <a:r>
              <a:rPr lang="en-US" sz="1700" dirty="0" smtClean="0"/>
              <a:t> </a:t>
            </a:r>
          </a:p>
          <a:p>
            <a:r>
              <a:rPr lang="en-US" sz="1700" dirty="0" smtClean="0"/>
              <a:t>8) They both / have short hair </a:t>
            </a:r>
          </a:p>
          <a:p>
            <a:r>
              <a:rPr lang="en-US" sz="1700" dirty="0" smtClean="0"/>
              <a:t>They both used to have short hair.</a:t>
            </a:r>
            <a:endParaRPr lang="es-ES" sz="1700" dirty="0"/>
          </a:p>
        </p:txBody>
      </p:sp>
      <p:sp>
        <p:nvSpPr>
          <p:cNvPr id="6" name="5 CuadroTexto"/>
          <p:cNvSpPr txBox="1"/>
          <p:nvPr/>
        </p:nvSpPr>
        <p:spPr>
          <a:xfrm>
            <a:off x="1643042" y="214290"/>
            <a:ext cx="5585953" cy="369332"/>
          </a:xfrm>
          <a:prstGeom prst="rect">
            <a:avLst/>
          </a:prstGeom>
          <a:noFill/>
        </p:spPr>
        <p:txBody>
          <a:bodyPr wrap="none" rtlCol="0">
            <a:spAutoFit/>
          </a:bodyPr>
          <a:lstStyle/>
          <a:p>
            <a:r>
              <a:rPr lang="es-ES_tradnl" dirty="0" err="1" smtClean="0">
                <a:solidFill>
                  <a:srgbClr val="0070C0"/>
                </a:solidFill>
              </a:rPr>
              <a:t>Arrange</a:t>
            </a:r>
            <a:r>
              <a:rPr lang="es-ES_tradnl" dirty="0" smtClean="0">
                <a:solidFill>
                  <a:srgbClr val="0070C0"/>
                </a:solidFill>
              </a:rPr>
              <a:t> </a:t>
            </a:r>
            <a:r>
              <a:rPr lang="es-ES_tradnl" dirty="0" err="1" smtClean="0">
                <a:solidFill>
                  <a:srgbClr val="0070C0"/>
                </a:solidFill>
              </a:rPr>
              <a:t>the</a:t>
            </a:r>
            <a:r>
              <a:rPr lang="es-ES_tradnl" dirty="0" smtClean="0">
                <a:solidFill>
                  <a:srgbClr val="0070C0"/>
                </a:solidFill>
              </a:rPr>
              <a:t> </a:t>
            </a:r>
            <a:r>
              <a:rPr lang="es-ES_tradnl" dirty="0" err="1" smtClean="0">
                <a:solidFill>
                  <a:srgbClr val="0070C0"/>
                </a:solidFill>
              </a:rPr>
              <a:t>following</a:t>
            </a:r>
            <a:r>
              <a:rPr lang="es-ES_tradnl" dirty="0" smtClean="0">
                <a:solidFill>
                  <a:srgbClr val="0070C0"/>
                </a:solidFill>
              </a:rPr>
              <a:t> </a:t>
            </a:r>
            <a:r>
              <a:rPr lang="es-ES_tradnl" dirty="0" err="1" smtClean="0">
                <a:solidFill>
                  <a:srgbClr val="0070C0"/>
                </a:solidFill>
              </a:rPr>
              <a:t>sentences</a:t>
            </a:r>
            <a:r>
              <a:rPr lang="es-ES_tradnl" dirty="0" smtClean="0">
                <a:solidFill>
                  <a:srgbClr val="0070C0"/>
                </a:solidFill>
              </a:rPr>
              <a:t> </a:t>
            </a:r>
            <a:r>
              <a:rPr lang="es-ES_tradnl" dirty="0" err="1" smtClean="0">
                <a:solidFill>
                  <a:srgbClr val="0070C0"/>
                </a:solidFill>
              </a:rPr>
              <a:t>using</a:t>
            </a:r>
            <a:r>
              <a:rPr lang="es-ES_tradnl" dirty="0" smtClean="0">
                <a:solidFill>
                  <a:srgbClr val="0070C0"/>
                </a:solidFill>
              </a:rPr>
              <a:t> </a:t>
            </a:r>
            <a:r>
              <a:rPr lang="es-ES_tradnl" b="1" dirty="0" smtClean="0">
                <a:solidFill>
                  <a:srgbClr val="00B050"/>
                </a:solidFill>
              </a:rPr>
              <a:t>USED TO (+ and – )</a:t>
            </a:r>
            <a:endParaRPr lang="es-ES" b="1" dirty="0">
              <a:solidFill>
                <a:srgbClr val="00B050"/>
              </a:solidFill>
            </a:endParaRPr>
          </a:p>
        </p:txBody>
      </p:sp>
    </p:spTree>
    <p:controls>
      <mc:AlternateContent xmlns:mc="http://schemas.openxmlformats.org/markup-compatibility/2006">
        <mc:Choice xmlns:v="urn:schemas-microsoft-com:vml" Requires="v">
          <p:control spid="1053" name="DefaultOcx" r:id="rId2" imgW="914400" imgH="228600"/>
        </mc:Choice>
        <mc:Fallback>
          <p:control name="DefaultOcx" r:id="rId2" imgW="914400" imgH="228600">
            <p:pic>
              <p:nvPicPr>
                <p:cNvPr id="0" name="DefaultOcx"/>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54" name="HTMLSubmit1" r:id="rId3" imgW="676440" imgH="361800"/>
        </mc:Choice>
        <mc:Fallback>
          <p:control name="HTMLSubmit1" r:id="rId3" imgW="676440" imgH="361800">
            <p:pic>
              <p:nvPicPr>
                <p:cNvPr id="0" name="HTMLSubmit1"/>
                <p:cNvPicPr preferRelativeResize="0">
                  <a:picLocks noChangeArrowheads="1" noChangeShapeType="1"/>
                </p:cNvPicPr>
                <p:nvPr/>
              </p:nvPicPr>
              <p:blipFill>
                <a:blip r:embed="rId18">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55" name="HTMLSubmit2" r:id="rId4" imgW="1257480" imgH="361800"/>
        </mc:Choice>
        <mc:Fallback>
          <p:control name="HTMLSubmit2" r:id="rId4" imgW="1257480" imgH="361800">
            <p:pic>
              <p:nvPicPr>
                <p:cNvPr id="0" name="HTMLSubmit2"/>
                <p:cNvPicPr preferRelativeResize="0">
                  <a:picLocks noChangeArrowheads="1" noChangeShapeType="1"/>
                </p:cNvPicPr>
                <p:nvPr/>
              </p:nvPicPr>
              <p:blipFill>
                <a:blip r:embed="rId19">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56" name="HTMLText1" r:id="rId5" imgW="914400" imgH="228600"/>
        </mc:Choice>
        <mc:Fallback>
          <p:control name="HTMLText1" r:id="rId5" imgW="914400" imgH="228600">
            <p:pic>
              <p:nvPicPr>
                <p:cNvPr id="0" name="HTMLText1"/>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57" name="HTMLSubmit3" r:id="rId6" imgW="676440" imgH="361800"/>
        </mc:Choice>
        <mc:Fallback>
          <p:control name="HTMLSubmit3" r:id="rId6" imgW="676440" imgH="361800">
            <p:pic>
              <p:nvPicPr>
                <p:cNvPr id="0" name="HTMLSubmit3"/>
                <p:cNvPicPr preferRelativeResize="0">
                  <a:picLocks noChangeArrowheads="1" noChangeShapeType="1"/>
                </p:cNvPicPr>
                <p:nvPr/>
              </p:nvPicPr>
              <p:blipFill>
                <a:blip r:embed="rId20">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58" name="HTMLSubmit4" r:id="rId7" imgW="1257480" imgH="361800"/>
        </mc:Choice>
        <mc:Fallback>
          <p:control name="HTMLSubmit4" r:id="rId7" imgW="1257480" imgH="361800">
            <p:pic>
              <p:nvPicPr>
                <p:cNvPr id="0" name="HTMLSubmit4"/>
                <p:cNvPicPr preferRelativeResize="0">
                  <a:picLocks noChangeArrowheads="1" noChangeShapeType="1"/>
                </p:cNvPicPr>
                <p:nvPr/>
              </p:nvPicPr>
              <p:blipFill>
                <a:blip r:embed="rId21">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59" name="HTMLText2" r:id="rId8" imgW="914400" imgH="228600"/>
        </mc:Choice>
        <mc:Fallback>
          <p:control name="HTMLText2" r:id="rId8" imgW="914400" imgH="228600">
            <p:pic>
              <p:nvPicPr>
                <p:cNvPr id="0" name="HTMLText2"/>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60" name="HTMLSubmit5" r:id="rId9" imgW="676440" imgH="361800"/>
        </mc:Choice>
        <mc:Fallback>
          <p:control name="HTMLSubmit5" r:id="rId9" imgW="676440" imgH="361800">
            <p:pic>
              <p:nvPicPr>
                <p:cNvPr id="0" name="HTMLSubmit5"/>
                <p:cNvPicPr preferRelativeResize="0">
                  <a:picLocks noChangeArrowheads="1" noChangeShapeType="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61" name="HTMLSubmit6" r:id="rId10" imgW="1257480" imgH="361800"/>
        </mc:Choice>
        <mc:Fallback>
          <p:control name="HTMLSubmit6" r:id="rId10" imgW="1257480" imgH="361800">
            <p:pic>
              <p:nvPicPr>
                <p:cNvPr id="0" name="HTMLSubmit6"/>
                <p:cNvPicPr preferRelativeResize="0">
                  <a:picLocks noChangeArrowheads="1" noChangeShapeType="1"/>
                </p:cNvPicPr>
                <p:nvPr/>
              </p:nvPicPr>
              <p:blipFill>
                <a:blip r:embed="rId23">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62" name="HTMLText3" r:id="rId11" imgW="914400" imgH="228600"/>
        </mc:Choice>
        <mc:Fallback>
          <p:control name="HTMLText3" r:id="rId11" imgW="914400" imgH="228600">
            <p:pic>
              <p:nvPicPr>
                <p:cNvPr id="0" name="HTMLText3"/>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63" name="HTMLSubmit7" r:id="rId12" imgW="676440" imgH="361800"/>
        </mc:Choice>
        <mc:Fallback>
          <p:control name="HTMLSubmit7" r:id="rId12" imgW="676440" imgH="361800">
            <p:pic>
              <p:nvPicPr>
                <p:cNvPr id="0" name="HTMLSubmit7"/>
                <p:cNvPicPr preferRelativeResize="0">
                  <a:picLocks noChangeArrowheads="1" noChangeShapeType="1"/>
                </p:cNvPicPr>
                <p:nvPr/>
              </p:nvPicPr>
              <p:blipFill>
                <a:blip r:embed="rId24">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64" name="HTMLSubmit8" r:id="rId13" imgW="1257480" imgH="361800"/>
        </mc:Choice>
        <mc:Fallback>
          <p:control name="HTMLSubmit8" r:id="rId13" imgW="1257480" imgH="361800">
            <p:pic>
              <p:nvPicPr>
                <p:cNvPr id="0" name="HTMLSubmit8"/>
                <p:cNvPicPr preferRelativeResize="0">
                  <a:picLocks noChangeArrowheads="1" noChangeShapeType="1"/>
                </p:cNvPicPr>
                <p:nvPr/>
              </p:nvPicPr>
              <p:blipFill>
                <a:blip r:embed="rId25">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65" name="HTMLText4" r:id="rId14" imgW="914400" imgH="228600"/>
        </mc:Choice>
        <mc:Fallback>
          <p:control name="HTMLText4" r:id="rId14" imgW="914400" imgH="228600">
            <p:pic>
              <p:nvPicPr>
                <p:cNvPr id="0" name="HTMLText4"/>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66" name="HTMLSubmit9" r:id="rId15" imgW="676440" imgH="361800"/>
        </mc:Choice>
        <mc:Fallback>
          <p:control name="HTMLSubmit9" r:id="rId15" imgW="676440" imgH="361800">
            <p:pic>
              <p:nvPicPr>
                <p:cNvPr id="0" name="HTMLSubmit9"/>
                <p:cNvPicPr preferRelativeResize="0">
                  <a:picLocks noChangeArrowheads="1" noChangeShapeType="1"/>
                </p:cNvPicPr>
                <p:nvPr/>
              </p:nvPicPr>
              <p:blipFill>
                <a:blip r:embed="rId26">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a"/>
          <p:cNvGraphicFramePr>
            <a:graphicFrameLocks noGrp="1"/>
          </p:cNvGraphicFramePr>
          <p:nvPr/>
        </p:nvGraphicFramePr>
        <p:xfrm>
          <a:off x="785786" y="1000108"/>
          <a:ext cx="7643867" cy="5500725"/>
        </p:xfrm>
        <a:graphic>
          <a:graphicData uri="http://schemas.openxmlformats.org/drawingml/2006/table">
            <a:tbl>
              <a:tblPr/>
              <a:tblGrid>
                <a:gridCol w="2433444"/>
                <a:gridCol w="2586824"/>
                <a:gridCol w="2623599"/>
              </a:tblGrid>
              <a:tr h="366715">
                <a:tc>
                  <a:txBody>
                    <a:bodyPr/>
                    <a:lstStyle/>
                    <a:p>
                      <a:pPr>
                        <a:spcAft>
                          <a:spcPts val="0"/>
                        </a:spcAft>
                      </a:pP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spcAft>
                          <a:spcPts val="0"/>
                        </a:spcAft>
                      </a:pPr>
                      <a:r>
                        <a:rPr lang="en-US" sz="1600" b="1">
                          <a:latin typeface="Times New Roman"/>
                          <a:ea typeface="·s²Ó©úÅé"/>
                        </a:rPr>
                        <a:t>Now</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spcAft>
                          <a:spcPts val="0"/>
                        </a:spcAft>
                      </a:pPr>
                      <a:r>
                        <a:rPr lang="en-US" sz="1600" b="1">
                          <a:latin typeface="Times New Roman"/>
                          <a:ea typeface="·s²Ó©úÅé"/>
                        </a:rPr>
                        <a:t>When I was 10</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r>
              <a:tr h="733430">
                <a:tc>
                  <a:txBody>
                    <a:bodyPr/>
                    <a:lstStyle/>
                    <a:p>
                      <a:pPr>
                        <a:spcAft>
                          <a:spcPts val="0"/>
                        </a:spcAft>
                      </a:pPr>
                      <a:r>
                        <a:rPr lang="en-US" sz="1600" dirty="0">
                          <a:latin typeface="Times New Roman"/>
                          <a:ea typeface="·s²Ó©úÅé"/>
                        </a:rPr>
                        <a:t>Live</a:t>
                      </a:r>
                      <a:endParaRPr lang="es-ES" sz="1600" dirty="0">
                        <a:latin typeface="Times New Roman"/>
                        <a:ea typeface="·s²Ó©úÅé"/>
                      </a:endParaRPr>
                    </a:p>
                    <a:p>
                      <a:pPr>
                        <a:spcAft>
                          <a:spcPts val="0"/>
                        </a:spcAft>
                      </a:pPr>
                      <a:r>
                        <a:rPr lang="en-US" sz="1600" i="1" dirty="0">
                          <a:latin typeface="Times New Roman"/>
                          <a:ea typeface="·s²Ó©úÅé"/>
                        </a:rPr>
                        <a:t>Where…</a:t>
                      </a:r>
                      <a:endParaRPr lang="es-E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dirty="0">
                          <a:latin typeface="Times New Roman"/>
                          <a:ea typeface="·s²Ó©úÅé"/>
                        </a:rPr>
                        <a:t>Free time</a:t>
                      </a:r>
                      <a:endParaRPr lang="es-ES" sz="1600" dirty="0">
                        <a:latin typeface="Times New Roman"/>
                        <a:ea typeface="·s²Ó©úÅé"/>
                      </a:endParaRPr>
                    </a:p>
                    <a:p>
                      <a:pPr>
                        <a:spcAft>
                          <a:spcPts val="0"/>
                        </a:spcAft>
                      </a:pPr>
                      <a:r>
                        <a:rPr lang="en-US" sz="1600" i="1" dirty="0">
                          <a:latin typeface="Times New Roman"/>
                          <a:ea typeface="·s²Ó©úÅé"/>
                        </a:rPr>
                        <a:t>What…</a:t>
                      </a:r>
                      <a:endParaRPr lang="es-E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Appearance</a:t>
                      </a:r>
                      <a:endParaRPr lang="es-ES" sz="1600">
                        <a:latin typeface="Times New Roman"/>
                        <a:ea typeface="·s²Ó©úÅé"/>
                      </a:endParaRPr>
                    </a:p>
                    <a:p>
                      <a:pPr>
                        <a:spcAft>
                          <a:spcPts val="0"/>
                        </a:spcAft>
                      </a:pPr>
                      <a:r>
                        <a:rPr lang="en-US" sz="1600" i="1">
                          <a:latin typeface="Times New Roman"/>
                          <a:ea typeface="·s²Ó©úÅé"/>
                        </a:rPr>
                        <a:t>What…</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Food</a:t>
                      </a:r>
                      <a:endParaRPr lang="es-ES" sz="1600">
                        <a:latin typeface="Times New Roman"/>
                        <a:ea typeface="·s²Ó©úÅé"/>
                      </a:endParaRPr>
                    </a:p>
                    <a:p>
                      <a:pPr>
                        <a:spcAft>
                          <a:spcPts val="0"/>
                        </a:spcAft>
                      </a:pPr>
                      <a:r>
                        <a:rPr lang="en-US" sz="1600" i="1">
                          <a:latin typeface="Times New Roman"/>
                          <a:ea typeface="·s²Ó©úÅé"/>
                        </a:rPr>
                        <a:t>What kind of…</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Dislikes</a:t>
                      </a:r>
                      <a:endParaRPr lang="es-ES" sz="1600">
                        <a:latin typeface="Times New Roman"/>
                        <a:ea typeface="·s²Ó©úÅé"/>
                      </a:endParaRPr>
                    </a:p>
                    <a:p>
                      <a:pPr>
                        <a:spcAft>
                          <a:spcPts val="0"/>
                        </a:spcAft>
                      </a:pPr>
                      <a:r>
                        <a:rPr lang="en-US" sz="1600" i="1">
                          <a:latin typeface="Times New Roman"/>
                          <a:ea typeface="·s²Ó©úÅé"/>
                        </a:rPr>
                        <a:t>What…</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Friends</a:t>
                      </a:r>
                      <a:endParaRPr lang="es-ES" sz="1600">
                        <a:latin typeface="Times New Roman"/>
                        <a:ea typeface="·s²Ó©úÅé"/>
                      </a:endParaRPr>
                    </a:p>
                    <a:p>
                      <a:pPr>
                        <a:spcAft>
                          <a:spcPts val="0"/>
                        </a:spcAft>
                      </a:pPr>
                      <a:r>
                        <a:rPr lang="en-US" sz="1600" i="1">
                          <a:latin typeface="Times New Roman"/>
                          <a:ea typeface="·s²Ó©úÅé"/>
                        </a:rPr>
                        <a:t>Who…</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Books</a:t>
                      </a:r>
                      <a:endParaRPr lang="es-ES" sz="1600">
                        <a:latin typeface="Times New Roman"/>
                        <a:ea typeface="·s²Ó©úÅé"/>
                      </a:endParaRPr>
                    </a:p>
                    <a:p>
                      <a:pPr>
                        <a:spcAft>
                          <a:spcPts val="0"/>
                        </a:spcAft>
                      </a:pPr>
                      <a:r>
                        <a:rPr lang="en-US" sz="1600" i="1">
                          <a:latin typeface="Times New Roman"/>
                          <a:ea typeface="·s²Ó©úÅé"/>
                        </a:rPr>
                        <a:t>What kind of…</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3 CuadroTexto"/>
          <p:cNvSpPr txBox="1"/>
          <p:nvPr/>
        </p:nvSpPr>
        <p:spPr>
          <a:xfrm>
            <a:off x="654455" y="285728"/>
            <a:ext cx="7846635" cy="461665"/>
          </a:xfrm>
          <a:prstGeom prst="rect">
            <a:avLst/>
          </a:prstGeom>
          <a:noFill/>
        </p:spPr>
        <p:txBody>
          <a:bodyPr wrap="none" rtlCol="0">
            <a:spAutoFit/>
          </a:bodyPr>
          <a:lstStyle/>
          <a:p>
            <a:r>
              <a:rPr lang="es-ES_tradnl" sz="2400" dirty="0" smtClean="0"/>
              <a:t>Complete </a:t>
            </a:r>
            <a:r>
              <a:rPr lang="es-ES_tradnl" sz="2400" dirty="0" err="1" smtClean="0"/>
              <a:t>the</a:t>
            </a:r>
            <a:r>
              <a:rPr lang="es-ES_tradnl" sz="2400" dirty="0" smtClean="0"/>
              <a:t> </a:t>
            </a:r>
            <a:r>
              <a:rPr lang="es-ES_tradnl" sz="2400" dirty="0" err="1" smtClean="0"/>
              <a:t>following</a:t>
            </a:r>
            <a:r>
              <a:rPr lang="es-ES_tradnl" sz="2400" dirty="0" smtClean="0"/>
              <a:t> chart </a:t>
            </a:r>
            <a:r>
              <a:rPr lang="es-ES_tradnl" sz="2400" dirty="0" err="1" smtClean="0"/>
              <a:t>with</a:t>
            </a:r>
            <a:r>
              <a:rPr lang="es-ES_tradnl" sz="2400" dirty="0" smtClean="0"/>
              <a:t>  </a:t>
            </a:r>
            <a:r>
              <a:rPr lang="es-ES_tradnl" sz="2400" b="1" dirty="0" smtClean="0">
                <a:solidFill>
                  <a:srgbClr val="00B050"/>
                </a:solidFill>
              </a:rPr>
              <a:t>USED TO… (+/-) </a:t>
            </a:r>
            <a:r>
              <a:rPr lang="es-ES_tradnl" sz="2400" dirty="0" err="1" smtClean="0"/>
              <a:t>Sentences</a:t>
            </a:r>
            <a:endParaRPr lang="es-ES"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2"/>
          <a:srcRect l="16406" t="8437" r="15039" b="21250"/>
          <a:stretch>
            <a:fillRect/>
          </a:stretch>
        </p:blipFill>
        <p:spPr bwMode="auto">
          <a:xfrm>
            <a:off x="142844" y="71438"/>
            <a:ext cx="8786874" cy="6715148"/>
          </a:xfrm>
          <a:prstGeom prst="rect">
            <a:avLst/>
          </a:prstGeom>
          <a:noFill/>
          <a:ln w="9525">
            <a:noFill/>
            <a:miter lim="800000"/>
            <a:headEnd/>
            <a:tailEnd/>
          </a:ln>
          <a:effectLst/>
        </p:spPr>
      </p:pic>
      <p:cxnSp>
        <p:nvCxnSpPr>
          <p:cNvPr id="4" name="3 Conector recto de flecha"/>
          <p:cNvCxnSpPr/>
          <p:nvPr/>
        </p:nvCxnSpPr>
        <p:spPr>
          <a:xfrm flipV="1">
            <a:off x="3059832" y="1052736"/>
            <a:ext cx="2952328" cy="4176464"/>
          </a:xfrm>
          <a:prstGeom prst="straightConnector1">
            <a:avLst/>
          </a:prstGeom>
          <a:ln>
            <a:solidFill>
              <a:schemeClr val="accent3">
                <a:lumMod val="60000"/>
                <a:lumOff val="40000"/>
              </a:schemeClr>
            </a:solidFill>
            <a:tailEnd type="arrow"/>
          </a:ln>
        </p:spPr>
        <p:style>
          <a:lnRef idx="1">
            <a:schemeClr val="accent2"/>
          </a:lnRef>
          <a:fillRef idx="0">
            <a:schemeClr val="accent2"/>
          </a:fillRef>
          <a:effectRef idx="0">
            <a:schemeClr val="accent2"/>
          </a:effectRef>
          <a:fontRef idx="minor">
            <a:schemeClr val="tx1"/>
          </a:fontRef>
        </p:style>
      </p:cxnSp>
      <p:cxnSp>
        <p:nvCxnSpPr>
          <p:cNvPr id="6" name="5 Conector recto de flecha"/>
          <p:cNvCxnSpPr/>
          <p:nvPr/>
        </p:nvCxnSpPr>
        <p:spPr>
          <a:xfrm flipV="1">
            <a:off x="3059832" y="1628800"/>
            <a:ext cx="2952328" cy="4176464"/>
          </a:xfrm>
          <a:prstGeom prst="straightConnector1">
            <a:avLst/>
          </a:prstGeom>
          <a:ln>
            <a:solidFill>
              <a:schemeClr val="accent3">
                <a:lumMod val="60000"/>
                <a:lumOff val="40000"/>
              </a:schemeClr>
            </a:solidFill>
            <a:tailEnd type="arrow"/>
          </a:ln>
        </p:spPr>
        <p:style>
          <a:lnRef idx="1">
            <a:schemeClr val="dk1"/>
          </a:lnRef>
          <a:fillRef idx="0">
            <a:schemeClr val="dk1"/>
          </a:fillRef>
          <a:effectRef idx="0">
            <a:schemeClr val="dk1"/>
          </a:effectRef>
          <a:fontRef idx="minor">
            <a:schemeClr val="tx1"/>
          </a:fontRef>
        </p:style>
      </p:cxnSp>
      <p:cxnSp>
        <p:nvCxnSpPr>
          <p:cNvPr id="8" name="7 Conector recto de flecha"/>
          <p:cNvCxnSpPr/>
          <p:nvPr/>
        </p:nvCxnSpPr>
        <p:spPr>
          <a:xfrm>
            <a:off x="3059832" y="2204864"/>
            <a:ext cx="2952328" cy="0"/>
          </a:xfrm>
          <a:prstGeom prst="straightConnector1">
            <a:avLst/>
          </a:prstGeom>
          <a:ln>
            <a:solidFill>
              <a:schemeClr val="accent3">
                <a:lumMod val="60000"/>
                <a:lumOff val="40000"/>
              </a:schemeClr>
            </a:solidFill>
            <a:tailEnd type="arrow"/>
          </a:ln>
        </p:spPr>
        <p:style>
          <a:lnRef idx="1">
            <a:schemeClr val="dk1"/>
          </a:lnRef>
          <a:fillRef idx="0">
            <a:schemeClr val="dk1"/>
          </a:fillRef>
          <a:effectRef idx="0">
            <a:schemeClr val="dk1"/>
          </a:effectRef>
          <a:fontRef idx="minor">
            <a:schemeClr val="tx1"/>
          </a:fontRef>
        </p:style>
      </p:cxnSp>
      <p:cxnSp>
        <p:nvCxnSpPr>
          <p:cNvPr id="10" name="9 Conector recto de flecha"/>
          <p:cNvCxnSpPr/>
          <p:nvPr/>
        </p:nvCxnSpPr>
        <p:spPr>
          <a:xfrm>
            <a:off x="3203848" y="1628800"/>
            <a:ext cx="2808312" cy="2952328"/>
          </a:xfrm>
          <a:prstGeom prst="straightConnector1">
            <a:avLst/>
          </a:prstGeom>
          <a:ln>
            <a:solidFill>
              <a:srgbClr val="92D050"/>
            </a:solidFill>
            <a:tailEnd type="arrow"/>
          </a:ln>
        </p:spPr>
        <p:style>
          <a:lnRef idx="1">
            <a:schemeClr val="accent2"/>
          </a:lnRef>
          <a:fillRef idx="0">
            <a:schemeClr val="accent2"/>
          </a:fillRef>
          <a:effectRef idx="0">
            <a:schemeClr val="accent2"/>
          </a:effectRef>
          <a:fontRef idx="minor">
            <a:schemeClr val="tx1"/>
          </a:fontRef>
        </p:style>
      </p:cxnSp>
      <p:cxnSp>
        <p:nvCxnSpPr>
          <p:cNvPr id="12" name="11 Conector recto de flecha"/>
          <p:cNvCxnSpPr/>
          <p:nvPr/>
        </p:nvCxnSpPr>
        <p:spPr>
          <a:xfrm>
            <a:off x="3203848" y="1052736"/>
            <a:ext cx="2808312" cy="4176464"/>
          </a:xfrm>
          <a:prstGeom prst="straightConnector1">
            <a:avLst/>
          </a:prstGeom>
          <a:ln>
            <a:solidFill>
              <a:schemeClr val="accent3">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4" name="13 Conector recto de flecha"/>
          <p:cNvCxnSpPr/>
          <p:nvPr/>
        </p:nvCxnSpPr>
        <p:spPr>
          <a:xfrm flipV="1">
            <a:off x="3203848" y="2852936"/>
            <a:ext cx="2808312" cy="1080120"/>
          </a:xfrm>
          <a:prstGeom prst="straightConnector1">
            <a:avLst/>
          </a:prstGeom>
          <a:ln>
            <a:solidFill>
              <a:schemeClr val="accent3">
                <a:lumMod val="60000"/>
                <a:lumOff val="40000"/>
              </a:schemeClr>
            </a:solidFill>
            <a:tailEnd type="arrow"/>
          </a:ln>
        </p:spPr>
        <p:style>
          <a:lnRef idx="1">
            <a:schemeClr val="dk1"/>
          </a:lnRef>
          <a:fillRef idx="0">
            <a:schemeClr val="dk1"/>
          </a:fillRef>
          <a:effectRef idx="0">
            <a:schemeClr val="dk1"/>
          </a:effectRef>
          <a:fontRef idx="minor">
            <a:schemeClr val="tx1"/>
          </a:fontRef>
        </p:style>
      </p:cxnSp>
      <p:cxnSp>
        <p:nvCxnSpPr>
          <p:cNvPr id="16" name="15 Conector recto de flecha"/>
          <p:cNvCxnSpPr/>
          <p:nvPr/>
        </p:nvCxnSpPr>
        <p:spPr>
          <a:xfrm>
            <a:off x="3059832" y="2852936"/>
            <a:ext cx="2952328" cy="1080120"/>
          </a:xfrm>
          <a:prstGeom prst="straightConnector1">
            <a:avLst/>
          </a:prstGeom>
          <a:ln>
            <a:solidFill>
              <a:schemeClr val="accent3">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8" name="17 Conector recto de flecha"/>
          <p:cNvCxnSpPr/>
          <p:nvPr/>
        </p:nvCxnSpPr>
        <p:spPr>
          <a:xfrm>
            <a:off x="3059832" y="4581128"/>
            <a:ext cx="2952328" cy="1224136"/>
          </a:xfrm>
          <a:prstGeom prst="straightConnector1">
            <a:avLst/>
          </a:prstGeom>
          <a:ln>
            <a:solidFill>
              <a:schemeClr val="accent3">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0" name="19 Conector recto de flecha"/>
          <p:cNvCxnSpPr/>
          <p:nvPr/>
        </p:nvCxnSpPr>
        <p:spPr>
          <a:xfrm>
            <a:off x="3203848" y="3392996"/>
            <a:ext cx="2808312" cy="0"/>
          </a:xfrm>
          <a:prstGeom prst="straightConnector1">
            <a:avLst/>
          </a:prstGeom>
          <a:ln>
            <a:solidFill>
              <a:schemeClr val="accent3">
                <a:lumMod val="60000"/>
                <a:lumOff val="40000"/>
              </a:schemeClr>
            </a:solidFill>
            <a:tailEnd type="arrow"/>
          </a:ln>
        </p:spPr>
        <p:style>
          <a:lnRef idx="1">
            <a:schemeClr val="accent2"/>
          </a:lnRef>
          <a:fillRef idx="0">
            <a:schemeClr val="accent2"/>
          </a:fillRef>
          <a:effectRef idx="0">
            <a:schemeClr val="accent2"/>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288</TotalTime>
  <Words>437</Words>
  <Application>Microsoft Office PowerPoint</Application>
  <PresentationFormat>Presentación en pantalla (4:3)</PresentationFormat>
  <Paragraphs>58</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Tema de Office</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COMPUTO</dc:creator>
  <cp:lastModifiedBy>Debby G</cp:lastModifiedBy>
  <cp:revision>25</cp:revision>
  <dcterms:created xsi:type="dcterms:W3CDTF">2013-10-14T15:08:38Z</dcterms:created>
  <dcterms:modified xsi:type="dcterms:W3CDTF">2014-09-09T02:43:42Z</dcterms:modified>
</cp:coreProperties>
</file>