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5979" autoAdjust="0"/>
  </p:normalViewPr>
  <p:slideViewPr>
    <p:cSldViewPr>
      <p:cViewPr>
        <p:scale>
          <a:sx n="77" d="100"/>
          <a:sy n="77" d="100"/>
        </p:scale>
        <p:origin x="-116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9961" y="123587"/>
            <a:ext cx="9043953" cy="6672242"/>
          </a:xfrm>
          <a:prstGeom prst="rect">
            <a:avLst/>
          </a:prstGeom>
          <a:noFill/>
        </p:spPr>
      </p:pic>
      <p:sp>
        <p:nvSpPr>
          <p:cNvPr id="2" name="1 CuadroTexto"/>
          <p:cNvSpPr txBox="1"/>
          <p:nvPr/>
        </p:nvSpPr>
        <p:spPr>
          <a:xfrm>
            <a:off x="755576" y="3933056"/>
            <a:ext cx="3600400" cy="369332"/>
          </a:xfrm>
          <a:prstGeom prst="rect">
            <a:avLst/>
          </a:prstGeom>
          <a:noFill/>
        </p:spPr>
        <p:txBody>
          <a:bodyPr wrap="square" rtlCol="0">
            <a:spAutoFit/>
          </a:bodyPr>
          <a:lstStyle/>
          <a:p>
            <a:r>
              <a:rPr lang="es-MX" dirty="0" smtClean="0"/>
              <a:t>,</a:t>
            </a:r>
            <a:endParaRPr lang="es-ES" dirty="0"/>
          </a:p>
        </p:txBody>
      </p:sp>
      <p:sp>
        <p:nvSpPr>
          <p:cNvPr id="3" name="2 CuadroTexto"/>
          <p:cNvSpPr txBox="1"/>
          <p:nvPr/>
        </p:nvSpPr>
        <p:spPr>
          <a:xfrm>
            <a:off x="899592" y="3986917"/>
            <a:ext cx="3168352" cy="261610"/>
          </a:xfrm>
          <a:prstGeom prst="rect">
            <a:avLst/>
          </a:prstGeom>
          <a:noFill/>
        </p:spPr>
        <p:txBody>
          <a:bodyPr wrap="square" rtlCol="0">
            <a:spAutoFit/>
          </a:bodyPr>
          <a:lstStyle/>
          <a:p>
            <a:r>
              <a:rPr lang="es-MX" sz="1050" dirty="0" smtClean="0"/>
              <a:t>I </a:t>
            </a:r>
            <a:r>
              <a:rPr lang="es-MX" sz="1050" dirty="0" err="1" smtClean="0"/>
              <a:t>used</a:t>
            </a:r>
            <a:r>
              <a:rPr lang="es-MX" sz="1050" dirty="0" smtClean="0"/>
              <a:t> </a:t>
            </a:r>
            <a:r>
              <a:rPr lang="es-MX" sz="1050" dirty="0" err="1" smtClean="0"/>
              <a:t>to</a:t>
            </a:r>
            <a:r>
              <a:rPr lang="es-MX" sz="1050" dirty="0" smtClean="0"/>
              <a:t> </a:t>
            </a:r>
            <a:r>
              <a:rPr lang="es-MX" sz="1050" dirty="0" err="1" smtClean="0"/>
              <a:t>swim</a:t>
            </a:r>
            <a:r>
              <a:rPr lang="es-MX" sz="1050" dirty="0" smtClean="0"/>
              <a:t> in </a:t>
            </a:r>
            <a:r>
              <a:rPr lang="es-MX" sz="1050" dirty="0" err="1" smtClean="0"/>
              <a:t>the</a:t>
            </a:r>
            <a:r>
              <a:rPr lang="es-MX" sz="1050" dirty="0" smtClean="0"/>
              <a:t> </a:t>
            </a:r>
            <a:r>
              <a:rPr lang="es-MX" sz="1050" dirty="0" err="1" smtClean="0"/>
              <a:t>school</a:t>
            </a:r>
            <a:r>
              <a:rPr lang="es-MX" sz="1050" dirty="0" smtClean="0"/>
              <a:t> </a:t>
            </a:r>
            <a:r>
              <a:rPr lang="es-MX" sz="1050" dirty="0" err="1" smtClean="0"/>
              <a:t>team</a:t>
            </a:r>
            <a:r>
              <a:rPr lang="es-MX" sz="1050" dirty="0" smtClean="0"/>
              <a:t> </a:t>
            </a:r>
            <a:endParaRPr lang="es-ES" sz="1050" dirty="0"/>
          </a:p>
        </p:txBody>
      </p:sp>
      <p:sp>
        <p:nvSpPr>
          <p:cNvPr id="5" name="4 CuadroTexto"/>
          <p:cNvSpPr txBox="1"/>
          <p:nvPr/>
        </p:nvSpPr>
        <p:spPr>
          <a:xfrm>
            <a:off x="755576" y="4329111"/>
            <a:ext cx="6120680" cy="276999"/>
          </a:xfrm>
          <a:prstGeom prst="rect">
            <a:avLst/>
          </a:prstGeom>
          <a:noFill/>
        </p:spPr>
        <p:txBody>
          <a:bodyPr wrap="square" rtlCol="0">
            <a:spAutoFit/>
          </a:bodyPr>
          <a:lstStyle/>
          <a:p>
            <a:r>
              <a:rPr lang="es-MX" sz="1200" dirty="0" err="1" smtClean="0"/>
              <a:t>Sophie</a:t>
            </a:r>
            <a:r>
              <a:rPr lang="es-MX" sz="1200" dirty="0" smtClean="0"/>
              <a:t> </a:t>
            </a:r>
            <a:r>
              <a:rPr lang="es-MX" sz="1200" dirty="0" err="1" smtClean="0"/>
              <a:t>used</a:t>
            </a:r>
            <a:r>
              <a:rPr lang="es-MX" sz="1200" dirty="0" smtClean="0"/>
              <a:t> </a:t>
            </a:r>
            <a:r>
              <a:rPr lang="es-MX" sz="1200" dirty="0" err="1" smtClean="0"/>
              <a:t>to</a:t>
            </a:r>
            <a:r>
              <a:rPr lang="es-MX" sz="1200" dirty="0" smtClean="0"/>
              <a:t> </a:t>
            </a:r>
            <a:r>
              <a:rPr lang="es-MX" sz="1200" dirty="0" err="1" smtClean="0"/>
              <a:t>have</a:t>
            </a:r>
            <a:r>
              <a:rPr lang="es-MX" sz="1200" dirty="0" smtClean="0"/>
              <a:t>  a </a:t>
            </a:r>
            <a:r>
              <a:rPr lang="es-MX" sz="1200" dirty="0" err="1" smtClean="0"/>
              <a:t>long</a:t>
            </a:r>
            <a:r>
              <a:rPr lang="es-MX" sz="1200" dirty="0"/>
              <a:t> </a:t>
            </a:r>
            <a:r>
              <a:rPr lang="es-MX" sz="1200" dirty="0" err="1" smtClean="0"/>
              <a:t>hair</a:t>
            </a:r>
            <a:r>
              <a:rPr lang="es-MX" sz="1200" dirty="0" smtClean="0"/>
              <a:t> </a:t>
            </a:r>
            <a:r>
              <a:rPr lang="es-MX" sz="1200" dirty="0" err="1" smtClean="0"/>
              <a:t>when</a:t>
            </a:r>
            <a:r>
              <a:rPr lang="es-MX" sz="1200" dirty="0" smtClean="0"/>
              <a:t> </a:t>
            </a:r>
            <a:r>
              <a:rPr lang="es-MX" sz="1200" dirty="0" err="1" smtClean="0"/>
              <a:t>she</a:t>
            </a:r>
            <a:r>
              <a:rPr lang="es-MX" sz="1200" dirty="0" smtClean="0"/>
              <a:t> was7 </a:t>
            </a:r>
            <a:endParaRPr lang="es-ES" dirty="0"/>
          </a:p>
        </p:txBody>
      </p:sp>
      <p:sp>
        <p:nvSpPr>
          <p:cNvPr id="6" name="5 CuadroTexto"/>
          <p:cNvSpPr txBox="1"/>
          <p:nvPr/>
        </p:nvSpPr>
        <p:spPr>
          <a:xfrm>
            <a:off x="743949" y="5440750"/>
            <a:ext cx="4195070" cy="276999"/>
          </a:xfrm>
          <a:prstGeom prst="rect">
            <a:avLst/>
          </a:prstGeom>
          <a:noFill/>
        </p:spPr>
        <p:txBody>
          <a:bodyPr wrap="square" rtlCol="0">
            <a:spAutoFit/>
          </a:bodyPr>
          <a:lstStyle/>
          <a:p>
            <a:r>
              <a:rPr lang="es-MX" sz="1200" dirty="0" err="1" smtClean="0"/>
              <a:t>Wath</a:t>
            </a:r>
            <a:r>
              <a:rPr lang="es-MX" sz="1200" dirty="0" smtClean="0"/>
              <a:t> </a:t>
            </a:r>
            <a:r>
              <a:rPr lang="es-MX" sz="1200" dirty="0" err="1" smtClean="0"/>
              <a:t>did</a:t>
            </a:r>
            <a:r>
              <a:rPr lang="es-MX" sz="1200" dirty="0" smtClean="0"/>
              <a:t> </a:t>
            </a:r>
            <a:r>
              <a:rPr lang="es-MX" sz="1200" dirty="0" err="1" smtClean="0"/>
              <a:t>you</a:t>
            </a:r>
            <a:r>
              <a:rPr lang="es-MX" sz="1200" dirty="0" smtClean="0"/>
              <a:t> use </a:t>
            </a:r>
            <a:r>
              <a:rPr lang="es-MX" sz="1200" dirty="0" err="1" smtClean="0"/>
              <a:t>to</a:t>
            </a:r>
            <a:r>
              <a:rPr lang="es-MX" sz="1200" dirty="0" smtClean="0"/>
              <a:t> do </a:t>
            </a:r>
            <a:r>
              <a:rPr lang="es-MX" sz="1200" dirty="0" err="1" smtClean="0"/>
              <a:t>on</a:t>
            </a:r>
            <a:r>
              <a:rPr lang="es-MX" sz="1200" dirty="0" smtClean="0"/>
              <a:t> </a:t>
            </a:r>
            <a:r>
              <a:rPr lang="es-MX" sz="1200" dirty="0" err="1" smtClean="0"/>
              <a:t>Saturday</a:t>
            </a:r>
            <a:r>
              <a:rPr lang="es-MX" sz="1200" dirty="0" smtClean="0"/>
              <a:t> </a:t>
            </a:r>
            <a:r>
              <a:rPr lang="es-MX" sz="1200" dirty="0" err="1" smtClean="0"/>
              <a:t>evening</a:t>
            </a:r>
            <a:r>
              <a:rPr lang="es-MX" sz="1200" dirty="0"/>
              <a:t>?</a:t>
            </a:r>
            <a:endParaRPr lang="es-ES" dirty="0"/>
          </a:p>
        </p:txBody>
      </p:sp>
      <p:sp>
        <p:nvSpPr>
          <p:cNvPr id="7" name="6 CuadroTexto"/>
          <p:cNvSpPr txBox="1"/>
          <p:nvPr/>
        </p:nvSpPr>
        <p:spPr>
          <a:xfrm>
            <a:off x="880986" y="5085184"/>
            <a:ext cx="7003382" cy="261610"/>
          </a:xfrm>
          <a:prstGeom prst="rect">
            <a:avLst/>
          </a:prstGeom>
          <a:noFill/>
        </p:spPr>
        <p:txBody>
          <a:bodyPr wrap="square" rtlCol="0">
            <a:spAutoFit/>
          </a:bodyPr>
          <a:lstStyle/>
          <a:p>
            <a:r>
              <a:rPr lang="es-MX" sz="1100" dirty="0" smtClean="0"/>
              <a:t>Ricardo </a:t>
            </a:r>
            <a:r>
              <a:rPr lang="es-MX" sz="1100" dirty="0" err="1" smtClean="0"/>
              <a:t>used</a:t>
            </a:r>
            <a:r>
              <a:rPr lang="es-MX" sz="1100" dirty="0" smtClean="0"/>
              <a:t> </a:t>
            </a:r>
            <a:r>
              <a:rPr lang="es-MX" sz="1100" dirty="0" err="1" smtClean="0"/>
              <a:t>to</a:t>
            </a:r>
            <a:r>
              <a:rPr lang="es-MX" sz="1100" dirty="0" smtClean="0"/>
              <a:t> </a:t>
            </a:r>
            <a:r>
              <a:rPr lang="es-MX" sz="1100" dirty="0" err="1" smtClean="0"/>
              <a:t>wake</a:t>
            </a:r>
            <a:r>
              <a:rPr lang="es-MX" sz="1100" dirty="0" smtClean="0"/>
              <a:t> up at 6:00 </a:t>
            </a:r>
            <a:r>
              <a:rPr lang="es-MX" sz="1100" dirty="0" err="1" smtClean="0"/>
              <a:t>when</a:t>
            </a:r>
            <a:r>
              <a:rPr lang="es-MX" sz="1100" dirty="0" smtClean="0"/>
              <a:t> he </a:t>
            </a:r>
            <a:r>
              <a:rPr lang="es-MX" sz="1100" dirty="0" err="1" smtClean="0"/>
              <a:t>was</a:t>
            </a:r>
            <a:r>
              <a:rPr lang="es-MX" sz="1100" dirty="0" smtClean="0"/>
              <a:t> training </a:t>
            </a:r>
            <a:r>
              <a:rPr lang="es-MX" sz="1100" dirty="0" err="1" smtClean="0"/>
              <a:t>for</a:t>
            </a:r>
            <a:r>
              <a:rPr lang="es-MX" sz="1100" dirty="0" smtClean="0"/>
              <a:t> </a:t>
            </a:r>
            <a:r>
              <a:rPr lang="es-MX" sz="1100" dirty="0" err="1" smtClean="0"/>
              <a:t>the</a:t>
            </a:r>
            <a:r>
              <a:rPr lang="es-MX" sz="1100" dirty="0" smtClean="0"/>
              <a:t> </a:t>
            </a:r>
            <a:r>
              <a:rPr lang="es-MX" sz="1100" dirty="0" err="1" smtClean="0"/>
              <a:t>Olympics</a:t>
            </a:r>
            <a:endParaRPr lang="es-ES" sz="1100" dirty="0"/>
          </a:p>
        </p:txBody>
      </p:sp>
      <p:sp>
        <p:nvSpPr>
          <p:cNvPr id="8" name="7 CuadroTexto"/>
          <p:cNvSpPr txBox="1"/>
          <p:nvPr/>
        </p:nvSpPr>
        <p:spPr>
          <a:xfrm>
            <a:off x="861647" y="4615587"/>
            <a:ext cx="4195070" cy="369332"/>
          </a:xfrm>
          <a:prstGeom prst="rect">
            <a:avLst/>
          </a:prstGeom>
          <a:noFill/>
        </p:spPr>
        <p:txBody>
          <a:bodyPr wrap="square" rtlCol="0">
            <a:spAutoFit/>
          </a:bodyPr>
          <a:lstStyle/>
          <a:p>
            <a:r>
              <a:rPr lang="es-MX" sz="1200" dirty="0" smtClean="0"/>
              <a:t>Mary </a:t>
            </a:r>
            <a:r>
              <a:rPr lang="es-MX" sz="1200" dirty="0" err="1" smtClean="0"/>
              <a:t>dind’t</a:t>
            </a:r>
            <a:r>
              <a:rPr lang="es-MX" sz="1200" dirty="0" smtClean="0"/>
              <a:t> use </a:t>
            </a:r>
            <a:r>
              <a:rPr lang="es-MX" sz="1200" dirty="0" err="1" smtClean="0"/>
              <a:t>to</a:t>
            </a:r>
            <a:r>
              <a:rPr lang="es-MX" sz="1200" dirty="0" smtClean="0"/>
              <a:t> listen </a:t>
            </a:r>
            <a:r>
              <a:rPr lang="es-MX" sz="1200" dirty="0" err="1" smtClean="0"/>
              <a:t>when</a:t>
            </a:r>
            <a:r>
              <a:rPr lang="es-MX" sz="1200" dirty="0" smtClean="0"/>
              <a:t> </a:t>
            </a:r>
            <a:r>
              <a:rPr lang="es-MX" sz="1200" dirty="0" err="1" smtClean="0"/>
              <a:t>her</a:t>
            </a:r>
            <a:r>
              <a:rPr lang="es-MX" sz="1200" dirty="0" smtClean="0"/>
              <a:t> </a:t>
            </a:r>
            <a:r>
              <a:rPr lang="es-MX" sz="1200" dirty="0" err="1" smtClean="0"/>
              <a:t>teachers</a:t>
            </a:r>
            <a:r>
              <a:rPr lang="es-MX" sz="1200" dirty="0" smtClean="0"/>
              <a:t> </a:t>
            </a:r>
            <a:r>
              <a:rPr lang="es-MX" sz="1200" dirty="0" err="1" smtClean="0"/>
              <a:t>were</a:t>
            </a:r>
            <a:r>
              <a:rPr lang="es-MX" sz="1200" dirty="0" smtClean="0"/>
              <a:t> </a:t>
            </a:r>
            <a:r>
              <a:rPr lang="es-MX" sz="1200" dirty="0" err="1" smtClean="0"/>
              <a:t>speaking</a:t>
            </a:r>
            <a:r>
              <a:rPr lang="es-MX" dirty="0" smtClean="0"/>
              <a:t> </a:t>
            </a:r>
            <a:endParaRPr lang="es-ES" dirty="0"/>
          </a:p>
        </p:txBody>
      </p:sp>
      <p:sp>
        <p:nvSpPr>
          <p:cNvPr id="10" name="9 CuadroTexto"/>
          <p:cNvSpPr txBox="1"/>
          <p:nvPr/>
        </p:nvSpPr>
        <p:spPr>
          <a:xfrm>
            <a:off x="861647" y="5805264"/>
            <a:ext cx="5870593" cy="307777"/>
          </a:xfrm>
          <a:prstGeom prst="rect">
            <a:avLst/>
          </a:prstGeom>
          <a:noFill/>
        </p:spPr>
        <p:txBody>
          <a:bodyPr wrap="square" rtlCol="0">
            <a:spAutoFit/>
          </a:bodyPr>
          <a:lstStyle/>
          <a:p>
            <a:r>
              <a:rPr lang="es-MX" sz="1400" dirty="0" err="1" smtClean="0"/>
              <a:t>My</a:t>
            </a:r>
            <a:r>
              <a:rPr lang="es-MX" sz="1400" dirty="0" smtClean="0"/>
              <a:t> </a:t>
            </a:r>
            <a:r>
              <a:rPr lang="es-MX" sz="1400" dirty="0" err="1" smtClean="0"/>
              <a:t>brother</a:t>
            </a:r>
            <a:r>
              <a:rPr lang="es-MX" sz="1400" dirty="0" smtClean="0"/>
              <a:t> </a:t>
            </a:r>
            <a:r>
              <a:rPr lang="es-MX" sz="1400" dirty="0" err="1" smtClean="0"/>
              <a:t>used</a:t>
            </a:r>
            <a:r>
              <a:rPr lang="es-MX" sz="1400" dirty="0" smtClean="0"/>
              <a:t> </a:t>
            </a:r>
            <a:r>
              <a:rPr lang="es-MX" sz="1400" dirty="0" err="1" smtClean="0"/>
              <a:t>to</a:t>
            </a:r>
            <a:r>
              <a:rPr lang="es-MX" sz="1400" dirty="0" smtClean="0"/>
              <a:t> </a:t>
            </a:r>
            <a:r>
              <a:rPr lang="es-MX" sz="1400" dirty="0" err="1" smtClean="0"/>
              <a:t>wear</a:t>
            </a:r>
            <a:r>
              <a:rPr lang="es-MX" sz="1400" dirty="0" smtClean="0"/>
              <a:t> </a:t>
            </a:r>
            <a:r>
              <a:rPr lang="es-MX" sz="1400" dirty="0" err="1" smtClean="0"/>
              <a:t>glasses</a:t>
            </a:r>
            <a:r>
              <a:rPr lang="es-MX" sz="1400" dirty="0" smtClean="0"/>
              <a:t> </a:t>
            </a:r>
            <a:r>
              <a:rPr lang="es-MX" sz="1400" dirty="0" err="1" smtClean="0"/>
              <a:t>when</a:t>
            </a:r>
            <a:r>
              <a:rPr lang="es-MX" sz="1400" dirty="0" smtClean="0"/>
              <a:t> he </a:t>
            </a:r>
            <a:r>
              <a:rPr lang="es-MX" sz="1400" dirty="0" err="1" smtClean="0"/>
              <a:t>was</a:t>
            </a:r>
            <a:r>
              <a:rPr lang="es-MX" sz="1400" dirty="0" smtClean="0"/>
              <a:t> </a:t>
            </a:r>
            <a:r>
              <a:rPr lang="es-MX" sz="1400" dirty="0" err="1" smtClean="0"/>
              <a:t>small</a:t>
            </a:r>
            <a:endParaRPr lang="es-ES" sz="1400" dirty="0"/>
          </a:p>
        </p:txBody>
      </p:sp>
      <p:sp>
        <p:nvSpPr>
          <p:cNvPr id="11" name="10 CuadroTexto"/>
          <p:cNvSpPr txBox="1"/>
          <p:nvPr/>
        </p:nvSpPr>
        <p:spPr>
          <a:xfrm>
            <a:off x="755576" y="6184592"/>
            <a:ext cx="5112568" cy="276999"/>
          </a:xfrm>
          <a:prstGeom prst="rect">
            <a:avLst/>
          </a:prstGeom>
          <a:noFill/>
        </p:spPr>
        <p:txBody>
          <a:bodyPr wrap="square" rtlCol="0">
            <a:spAutoFit/>
          </a:bodyPr>
          <a:lstStyle/>
          <a:p>
            <a:r>
              <a:rPr lang="es-MX" sz="1200" dirty="0" err="1" smtClean="0"/>
              <a:t>Becky</a:t>
            </a:r>
            <a:r>
              <a:rPr lang="es-MX" sz="1200" dirty="0" smtClean="0"/>
              <a:t> </a:t>
            </a:r>
            <a:r>
              <a:rPr lang="es-MX" sz="1200" dirty="0" err="1" smtClean="0"/>
              <a:t>used</a:t>
            </a:r>
            <a:r>
              <a:rPr lang="es-MX" sz="1200" dirty="0" smtClean="0"/>
              <a:t> </a:t>
            </a:r>
            <a:r>
              <a:rPr lang="es-MX" sz="1200" dirty="0" err="1" smtClean="0"/>
              <a:t>to</a:t>
            </a:r>
            <a:r>
              <a:rPr lang="es-MX" sz="1200" dirty="0" smtClean="0"/>
              <a:t> </a:t>
            </a:r>
            <a:r>
              <a:rPr lang="es-MX" sz="1200" dirty="0" err="1" smtClean="0"/>
              <a:t>fell</a:t>
            </a:r>
            <a:r>
              <a:rPr lang="es-MX" sz="1200" dirty="0" smtClean="0"/>
              <a:t> </a:t>
            </a:r>
            <a:r>
              <a:rPr lang="es-MX" sz="1200" dirty="0" err="1" smtClean="0"/>
              <a:t>afraid</a:t>
            </a:r>
            <a:r>
              <a:rPr lang="es-MX" sz="1200" dirty="0" smtClean="0"/>
              <a:t> of </a:t>
            </a:r>
            <a:r>
              <a:rPr lang="es-MX" sz="1200" dirty="0" err="1" smtClean="0"/>
              <a:t>dogs</a:t>
            </a:r>
            <a:r>
              <a:rPr lang="es-MX" sz="1200" dirty="0" smtClean="0"/>
              <a:t> </a:t>
            </a:r>
            <a:r>
              <a:rPr lang="es-MX" sz="1200" dirty="0" err="1" smtClean="0"/>
              <a:t>when</a:t>
            </a:r>
            <a:r>
              <a:rPr lang="es-MX" sz="1200" dirty="0" smtClean="0"/>
              <a:t> </a:t>
            </a:r>
            <a:r>
              <a:rPr lang="es-MX" sz="1200" dirty="0" err="1" smtClean="0"/>
              <a:t>she</a:t>
            </a:r>
            <a:r>
              <a:rPr lang="es-MX" sz="1200" dirty="0" smtClean="0"/>
              <a:t> </a:t>
            </a:r>
            <a:r>
              <a:rPr lang="es-MX" sz="1200" dirty="0" err="1" smtClean="0"/>
              <a:t>was</a:t>
            </a:r>
            <a:r>
              <a:rPr lang="es-MX" sz="1200" dirty="0" smtClean="0"/>
              <a:t> a </a:t>
            </a:r>
            <a:r>
              <a:rPr lang="es-MX" sz="1200" dirty="0" err="1" smtClean="0"/>
              <a:t>little</a:t>
            </a:r>
            <a:r>
              <a:rPr lang="es-MX" sz="1200" dirty="0" smtClean="0"/>
              <a:t> </a:t>
            </a:r>
            <a:r>
              <a:rPr lang="es-MX" sz="1200" dirty="0" err="1" smtClean="0"/>
              <a:t>girl</a:t>
            </a:r>
            <a:r>
              <a:rPr lang="es-MX" sz="1200" dirty="0" smtClean="0"/>
              <a:t>  </a:t>
            </a:r>
            <a:endParaRPr lang="es-ES" sz="1200" dirty="0"/>
          </a:p>
        </p:txBody>
      </p:sp>
      <p:sp>
        <p:nvSpPr>
          <p:cNvPr id="9" name="8 CuadroTexto"/>
          <p:cNvSpPr txBox="1"/>
          <p:nvPr/>
        </p:nvSpPr>
        <p:spPr>
          <a:xfrm>
            <a:off x="611560" y="6550223"/>
            <a:ext cx="6696744" cy="307777"/>
          </a:xfrm>
          <a:prstGeom prst="rect">
            <a:avLst/>
          </a:prstGeom>
          <a:noFill/>
        </p:spPr>
        <p:txBody>
          <a:bodyPr wrap="square" rtlCol="0">
            <a:spAutoFit/>
          </a:bodyPr>
          <a:lstStyle/>
          <a:p>
            <a:r>
              <a:rPr lang="es-MX" sz="1400" dirty="0" err="1" smtClean="0"/>
              <a:t>We</a:t>
            </a:r>
            <a:r>
              <a:rPr lang="es-MX" sz="1400" dirty="0" smtClean="0"/>
              <a:t> </a:t>
            </a:r>
            <a:r>
              <a:rPr lang="es-MX" sz="1400" dirty="0" err="1" smtClean="0"/>
              <a:t>used</a:t>
            </a:r>
            <a:r>
              <a:rPr lang="es-MX" sz="1400" dirty="0" smtClean="0"/>
              <a:t> to </a:t>
            </a:r>
            <a:r>
              <a:rPr lang="es-MX" sz="1400" dirty="0" err="1" smtClean="0"/>
              <a:t>give</a:t>
            </a:r>
            <a:r>
              <a:rPr lang="es-MX" sz="1400" dirty="0" smtClean="0"/>
              <a:t> </a:t>
            </a:r>
            <a:r>
              <a:rPr lang="es-MX" sz="1400" dirty="0" err="1" smtClean="0"/>
              <a:t>our</a:t>
            </a:r>
            <a:r>
              <a:rPr lang="es-MX" sz="1400" dirty="0" smtClean="0"/>
              <a:t> </a:t>
            </a:r>
            <a:r>
              <a:rPr lang="es-MX" sz="1400" dirty="0" err="1" smtClean="0"/>
              <a:t>teacher</a:t>
            </a:r>
            <a:r>
              <a:rPr lang="es-MX" sz="1400" dirty="0" smtClean="0"/>
              <a:t> </a:t>
            </a:r>
            <a:r>
              <a:rPr lang="es-MX" sz="1400" dirty="0" err="1" smtClean="0"/>
              <a:t>presents</a:t>
            </a:r>
            <a:r>
              <a:rPr lang="es-MX" sz="1400" dirty="0" smtClean="0"/>
              <a:t> at </a:t>
            </a:r>
            <a:r>
              <a:rPr lang="es-MX" sz="1400" dirty="0" err="1" smtClean="0"/>
              <a:t>the</a:t>
            </a:r>
            <a:r>
              <a:rPr lang="es-MX" sz="1400" dirty="0" smtClean="0"/>
              <a:t> en of </a:t>
            </a:r>
            <a:r>
              <a:rPr lang="es-MX" sz="1400" dirty="0" err="1" smtClean="0"/>
              <a:t>the</a:t>
            </a:r>
            <a:r>
              <a:rPr lang="es-MX" sz="1400" dirty="0" smtClean="0"/>
              <a:t> </a:t>
            </a:r>
            <a:r>
              <a:rPr lang="es-MX" sz="1400" dirty="0" err="1" smtClean="0"/>
              <a:t>term</a:t>
            </a:r>
            <a:endParaRPr lang="es-MX"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11560" y="795955"/>
            <a:ext cx="7746654" cy="6109365"/>
          </a:xfrm>
          <a:prstGeom prst="rect">
            <a:avLst/>
          </a:prstGeom>
        </p:spPr>
        <p:txBody>
          <a:bodyPr wrap="square">
            <a:spAutoFit/>
          </a:bodyPr>
          <a:lstStyle/>
          <a:p>
            <a:r>
              <a:rPr lang="en-US" sz="1700" b="1" dirty="0" smtClean="0"/>
              <a:t>I / live in a flat when I was a child. </a:t>
            </a:r>
          </a:p>
          <a:p>
            <a:r>
              <a:rPr lang="en-US" sz="1700" dirty="0" smtClean="0"/>
              <a:t>.  </a:t>
            </a:r>
            <a:r>
              <a:rPr lang="en-US" sz="1700" dirty="0" smtClean="0"/>
              <a:t>I used to live in flat when I was a child</a:t>
            </a:r>
            <a:endParaRPr lang="en-US" sz="1700" dirty="0" smtClean="0"/>
          </a:p>
          <a:p>
            <a:r>
              <a:rPr lang="en-US" sz="1700" dirty="0" smtClean="0"/>
              <a:t> </a:t>
            </a:r>
          </a:p>
          <a:p>
            <a:r>
              <a:rPr lang="en-US" sz="1700" b="1" dirty="0" smtClean="0"/>
              <a:t>2) We / go to the beach every summer? </a:t>
            </a:r>
          </a:p>
          <a:p>
            <a:r>
              <a:rPr lang="en-US" sz="1700" dirty="0" smtClean="0"/>
              <a:t>.  </a:t>
            </a:r>
            <a:r>
              <a:rPr lang="en-US" sz="1700" dirty="0" smtClean="0"/>
              <a:t> </a:t>
            </a:r>
            <a:r>
              <a:rPr lang="en-US" sz="1700" dirty="0" smtClean="0"/>
              <a:t>Did we use to go to beach every summer?</a:t>
            </a:r>
          </a:p>
          <a:p>
            <a:endParaRPr lang="en-US" sz="1700" dirty="0" smtClean="0"/>
          </a:p>
          <a:p>
            <a:r>
              <a:rPr lang="en-US" sz="1700" b="1" dirty="0" smtClean="0"/>
              <a:t>3) She / love eating chocolate, but now she hates it </a:t>
            </a:r>
            <a:r>
              <a:rPr lang="en-US" sz="1700" b="1" dirty="0" smtClean="0"/>
              <a:t>.  </a:t>
            </a:r>
            <a:endParaRPr lang="en-US" sz="1700" b="1" dirty="0" smtClean="0"/>
          </a:p>
          <a:p>
            <a:r>
              <a:rPr lang="en-US" sz="1700" dirty="0" smtClean="0"/>
              <a:t> </a:t>
            </a:r>
            <a:r>
              <a:rPr lang="en-US" sz="1700" dirty="0" smtClean="0"/>
              <a:t>She </a:t>
            </a:r>
            <a:r>
              <a:rPr lang="en-US" sz="1700" dirty="0" smtClean="0"/>
              <a:t>used to love  to eat chocolate , but now she hates it</a:t>
            </a:r>
          </a:p>
          <a:p>
            <a:endParaRPr lang="en-US" sz="1700" dirty="0" smtClean="0"/>
          </a:p>
          <a:p>
            <a:r>
              <a:rPr lang="en-US" sz="1700" b="1" dirty="0" smtClean="0"/>
              <a:t>4) He / not / smoke </a:t>
            </a:r>
          </a:p>
          <a:p>
            <a:r>
              <a:rPr lang="en-US" sz="1700" dirty="0" smtClean="0"/>
              <a:t>.  </a:t>
            </a:r>
            <a:r>
              <a:rPr lang="en-US" sz="1700" dirty="0" smtClean="0"/>
              <a:t>He didn’t use to smoke</a:t>
            </a:r>
            <a:endParaRPr lang="en-US" sz="1700" dirty="0" smtClean="0"/>
          </a:p>
          <a:p>
            <a:r>
              <a:rPr lang="en-US" sz="1700" dirty="0" smtClean="0"/>
              <a:t> </a:t>
            </a:r>
          </a:p>
          <a:p>
            <a:r>
              <a:rPr lang="en-US" sz="1700" b="1" dirty="0" smtClean="0"/>
              <a:t>5) I / play tennis when I was at school </a:t>
            </a:r>
          </a:p>
          <a:p>
            <a:r>
              <a:rPr lang="en-US" sz="1700" b="1" dirty="0" smtClean="0"/>
              <a:t>.</a:t>
            </a:r>
            <a:r>
              <a:rPr lang="en-US" sz="1700" dirty="0" smtClean="0"/>
              <a:t>I used to play tennis when I was at school</a:t>
            </a:r>
            <a:r>
              <a:rPr lang="en-US" sz="1700" b="1" dirty="0" smtClean="0"/>
              <a:t>  </a:t>
            </a:r>
            <a:endParaRPr lang="en-US" sz="1700" b="1" dirty="0" smtClean="0"/>
          </a:p>
          <a:p>
            <a:r>
              <a:rPr lang="en-US" sz="1700" b="1" dirty="0" smtClean="0"/>
              <a:t> </a:t>
            </a:r>
          </a:p>
          <a:p>
            <a:r>
              <a:rPr lang="en-US" sz="1700" b="1" dirty="0" smtClean="0"/>
              <a:t>6) She / be able to speak French, but she has forgotten it all </a:t>
            </a:r>
            <a:endParaRPr lang="en-US" sz="1700" b="1" dirty="0" smtClean="0"/>
          </a:p>
          <a:p>
            <a:r>
              <a:rPr lang="en-US" sz="1700" b="1" dirty="0" smtClean="0"/>
              <a:t>.  </a:t>
            </a:r>
            <a:r>
              <a:rPr lang="en-US" sz="1700" dirty="0" smtClean="0"/>
              <a:t>She </a:t>
            </a:r>
            <a:r>
              <a:rPr lang="en-US" sz="1700" dirty="0" smtClean="0"/>
              <a:t>used to can to speak French , but she has forgotten it all</a:t>
            </a:r>
            <a:endParaRPr lang="en-US" sz="1700" dirty="0" smtClean="0"/>
          </a:p>
          <a:p>
            <a:r>
              <a:rPr lang="en-US" sz="1700" dirty="0" smtClean="0"/>
              <a:t> </a:t>
            </a:r>
          </a:p>
          <a:p>
            <a:r>
              <a:rPr lang="en-US" sz="1700" b="1" dirty="0" smtClean="0"/>
              <a:t>7) He / play golf every weekend? </a:t>
            </a:r>
          </a:p>
          <a:p>
            <a:r>
              <a:rPr lang="en-US" sz="1700" dirty="0" smtClean="0"/>
              <a:t>.  </a:t>
            </a:r>
            <a:r>
              <a:rPr lang="en-US" sz="1700" u="sng" dirty="0" smtClean="0"/>
              <a:t>Did you use to play golf every weekend?</a:t>
            </a:r>
          </a:p>
          <a:p>
            <a:endParaRPr lang="en-US" sz="1700" dirty="0" smtClean="0"/>
          </a:p>
          <a:p>
            <a:r>
              <a:rPr lang="en-US" sz="1700" b="1" dirty="0" smtClean="0"/>
              <a:t>8) They both / have short </a:t>
            </a:r>
            <a:r>
              <a:rPr lang="en-US" sz="1700" b="1" dirty="0" smtClean="0"/>
              <a:t>hair</a:t>
            </a:r>
          </a:p>
          <a:p>
            <a:r>
              <a:rPr lang="en-US" sz="1700" dirty="0" smtClean="0"/>
              <a:t>They both used to </a:t>
            </a:r>
            <a:r>
              <a:rPr lang="en-US" sz="1700" dirty="0" smtClean="0"/>
              <a:t> have  short hair at both</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43191360"/>
              </p:ext>
            </p:extLst>
          </p:nvPr>
        </p:nvGraphicFramePr>
        <p:xfrm>
          <a:off x="785786" y="1000108"/>
          <a:ext cx="7643867" cy="549881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a:t>
                      </a:r>
                      <a:r>
                        <a:rPr lang="en-US" sz="1600" baseline="0" dirty="0" smtClean="0">
                          <a:latin typeface="Times New Roman"/>
                          <a:ea typeface="·s²Ó©úÅé"/>
                        </a:rPr>
                        <a:t> to live in Saltillo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I used</a:t>
                      </a:r>
                      <a:r>
                        <a:rPr lang="en-US" sz="1600" baseline="0" dirty="0" smtClean="0">
                          <a:latin typeface="Times New Roman"/>
                          <a:ea typeface="·s²Ó©úÅé"/>
                        </a:rPr>
                        <a:t> to live in Saltillo</a:t>
                      </a:r>
                      <a:endParaRPr lang="en-US" sz="1600" dirty="0" smtClean="0">
                        <a:latin typeface="Times New Roman"/>
                        <a:ea typeface="·s²Ó©úÅé"/>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aseline="0" dirty="0" smtClean="0">
                          <a:latin typeface="Times New Roman"/>
                          <a:ea typeface="·s²Ó©úÅé"/>
                        </a:rPr>
                        <a:t>I use to read interesting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Times New Roman"/>
                          <a:ea typeface="·s²Ó©úÅé"/>
                        </a:rPr>
                        <a:t>I used to play whit my friends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7">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smtClean="0">
                        <a:latin typeface="Times New Roman"/>
                        <a:ea typeface="·s²Ó©úÅé"/>
                      </a:endParaRPr>
                    </a:p>
                    <a:p>
                      <a:pPr>
                        <a:spcAft>
                          <a:spcPts val="0"/>
                        </a:spcAft>
                      </a:pPr>
                      <a:r>
                        <a:rPr lang="en-US" sz="1600" dirty="0" smtClean="0">
                          <a:latin typeface="Times New Roman"/>
                          <a:ea typeface="·s²Ó©úÅé"/>
                        </a:rPr>
                        <a:t>I</a:t>
                      </a:r>
                      <a:r>
                        <a:rPr lang="en-US" sz="1600" baseline="0" dirty="0" smtClean="0">
                          <a:latin typeface="Times New Roman"/>
                          <a:ea typeface="·s²Ó©úÅé"/>
                        </a:rPr>
                        <a:t> use to  wear glasses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I</a:t>
                      </a:r>
                      <a:r>
                        <a:rPr lang="en-US" sz="1600" baseline="0" dirty="0" smtClean="0">
                          <a:latin typeface="Times New Roman"/>
                          <a:ea typeface="·s²Ó©úÅé"/>
                        </a:rPr>
                        <a:t> use to  have  a long and shiny hair</a:t>
                      </a:r>
                      <a:endParaRPr lang="en-US" sz="1600" dirty="0" smtClean="0">
                        <a:latin typeface="Times New Roman"/>
                        <a:ea typeface="·s²Ó©úÅé"/>
                      </a:endParaRP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smtClean="0">
                        <a:latin typeface="Times New Roman"/>
                        <a:ea typeface="·s²Ó©úÅé"/>
                      </a:endParaRPr>
                    </a:p>
                    <a:p>
                      <a:pPr>
                        <a:spcAft>
                          <a:spcPts val="0"/>
                        </a:spcAft>
                      </a:pPr>
                      <a:r>
                        <a:rPr lang="en-US" sz="1600" dirty="0" smtClean="0">
                          <a:latin typeface="Times New Roman"/>
                          <a:ea typeface="·s²Ó©úÅé"/>
                        </a:rPr>
                        <a:t>I</a:t>
                      </a:r>
                      <a:r>
                        <a:rPr lang="en-US" sz="1600" baseline="0" dirty="0" smtClean="0">
                          <a:latin typeface="Times New Roman"/>
                          <a:ea typeface="·s²Ó©úÅé"/>
                        </a:rPr>
                        <a:t> use to eat Hot-cakes on Sundays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eat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smtClean="0">
                        <a:latin typeface="Times New Roman"/>
                        <a:ea typeface="·s²Ó©úÅé"/>
                      </a:endParaRPr>
                    </a:p>
                    <a:p>
                      <a:pPr>
                        <a:spcAft>
                          <a:spcPts val="0"/>
                        </a:spcAft>
                      </a:pPr>
                      <a:r>
                        <a:rPr lang="en-US" sz="1600" dirty="0" smtClean="0">
                          <a:latin typeface="Times New Roman"/>
                          <a:ea typeface="·s²Ó©úÅé"/>
                        </a:rPr>
                        <a:t>I use to have few</a:t>
                      </a:r>
                      <a:r>
                        <a:rPr lang="en-US" sz="1600" baseline="0" dirty="0" smtClean="0">
                          <a:latin typeface="Times New Roman"/>
                          <a:ea typeface="·s²Ó©úÅé"/>
                        </a:rPr>
                        <a:t> friends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 I</a:t>
                      </a:r>
                      <a:r>
                        <a:rPr lang="en-US" sz="1600" baseline="0" dirty="0" smtClean="0">
                          <a:latin typeface="Times New Roman"/>
                          <a:ea typeface="·s²Ó©úÅé"/>
                        </a:rPr>
                        <a:t> used to have a lot friends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read</a:t>
                      </a:r>
                      <a:r>
                        <a:rPr lang="en-US" sz="1600" baseline="0" dirty="0" smtClean="0">
                          <a:latin typeface="Times New Roman"/>
                          <a:ea typeface="·s²Ó©úÅé"/>
                        </a:rPr>
                        <a:t> personal growth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I didn’t</a:t>
                      </a:r>
                      <a:r>
                        <a:rPr lang="en-US" sz="1600" baseline="0" dirty="0" smtClean="0">
                          <a:latin typeface="Times New Roman"/>
                          <a:ea typeface="·s²Ó©úÅé"/>
                        </a:rPr>
                        <a:t> </a:t>
                      </a:r>
                      <a:r>
                        <a:rPr lang="en-US" sz="1600" dirty="0" smtClean="0">
                          <a:latin typeface="Times New Roman"/>
                          <a:ea typeface="·s²Ó©úÅé"/>
                        </a:rPr>
                        <a:t>use to read</a:t>
                      </a:r>
                      <a:r>
                        <a:rPr lang="en-US" sz="1600" baseline="0" dirty="0" smtClean="0">
                          <a:latin typeface="Times New Roman"/>
                          <a:ea typeface="·s²Ó©úÅé"/>
                        </a:rPr>
                        <a:t> any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de flecha"/>
          <p:cNvCxnSpPr/>
          <p:nvPr/>
        </p:nvCxnSpPr>
        <p:spPr>
          <a:xfrm>
            <a:off x="3059832" y="1556792"/>
            <a:ext cx="3024336" cy="302433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 name="5 Conector recto de flecha"/>
          <p:cNvCxnSpPr/>
          <p:nvPr/>
        </p:nvCxnSpPr>
        <p:spPr>
          <a:xfrm>
            <a:off x="3059832" y="2132856"/>
            <a:ext cx="302433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7 Conector recto de flecha"/>
          <p:cNvCxnSpPr/>
          <p:nvPr/>
        </p:nvCxnSpPr>
        <p:spPr>
          <a:xfrm>
            <a:off x="3024113" y="980728"/>
            <a:ext cx="3204071" cy="4248472"/>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0" name="9 Conector recto de flecha"/>
          <p:cNvCxnSpPr/>
          <p:nvPr/>
        </p:nvCxnSpPr>
        <p:spPr>
          <a:xfrm flipV="1">
            <a:off x="2951820" y="1196752"/>
            <a:ext cx="3240360" cy="403244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11 Conector recto de flecha"/>
          <p:cNvCxnSpPr/>
          <p:nvPr/>
        </p:nvCxnSpPr>
        <p:spPr>
          <a:xfrm flipV="1">
            <a:off x="3024113" y="1844824"/>
            <a:ext cx="3168067" cy="403244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 name="13 Conector recto"/>
          <p:cNvCxnSpPr/>
          <p:nvPr/>
        </p:nvCxnSpPr>
        <p:spPr>
          <a:xfrm>
            <a:off x="3034680" y="4581128"/>
            <a:ext cx="3240360" cy="1296144"/>
          </a:xfrm>
          <a:prstGeom prst="line">
            <a:avLst/>
          </a:prstGeom>
          <a:ln>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16" name="15 Conector recto de flecha"/>
          <p:cNvCxnSpPr/>
          <p:nvPr/>
        </p:nvCxnSpPr>
        <p:spPr>
          <a:xfrm>
            <a:off x="3059832" y="3415911"/>
            <a:ext cx="302433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16 Conector recto de flecha"/>
          <p:cNvCxnSpPr/>
          <p:nvPr/>
        </p:nvCxnSpPr>
        <p:spPr>
          <a:xfrm flipV="1">
            <a:off x="3059832" y="2852936"/>
            <a:ext cx="3024336" cy="115212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1" name="20 Conector recto"/>
          <p:cNvCxnSpPr/>
          <p:nvPr/>
        </p:nvCxnSpPr>
        <p:spPr>
          <a:xfrm>
            <a:off x="3034680" y="2708920"/>
            <a:ext cx="3049488" cy="129614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3059832" y="6453336"/>
            <a:ext cx="3024336" cy="720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513</Words>
  <Application>Microsoft Office PowerPoint</Application>
  <PresentationFormat>Presentación en pantalla (4:3)</PresentationFormat>
  <Paragraphs>74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Toshiba-User</cp:lastModifiedBy>
  <cp:revision>13</cp:revision>
  <dcterms:created xsi:type="dcterms:W3CDTF">2013-10-14T15:08:38Z</dcterms:created>
  <dcterms:modified xsi:type="dcterms:W3CDTF">2014-09-08T22:06:12Z</dcterms:modified>
</cp:coreProperties>
</file>