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504"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185758"/>
            <a:ext cx="8559829" cy="6315076"/>
          </a:xfrm>
          <a:prstGeom prst="rect">
            <a:avLst/>
          </a:prstGeom>
          <a:noFill/>
        </p:spPr>
      </p:pic>
      <p:sp>
        <p:nvSpPr>
          <p:cNvPr id="2" name="1 CuadroTexto"/>
          <p:cNvSpPr txBox="1"/>
          <p:nvPr/>
        </p:nvSpPr>
        <p:spPr>
          <a:xfrm>
            <a:off x="1043608" y="3789040"/>
            <a:ext cx="3286092" cy="830997"/>
          </a:xfrm>
          <a:prstGeom prst="rect">
            <a:avLst/>
          </a:prstGeom>
          <a:noFill/>
        </p:spPr>
        <p:txBody>
          <a:bodyPr wrap="none" rtlCol="0">
            <a:spAutoFit/>
          </a:bodyPr>
          <a:lstStyle/>
          <a:p>
            <a:r>
              <a:rPr lang="es-MX" sz="1600" dirty="0" smtClean="0"/>
              <a:t>I use </a:t>
            </a:r>
            <a:r>
              <a:rPr lang="es-MX" sz="1600" dirty="0" err="1" smtClean="0"/>
              <a:t>to</a:t>
            </a:r>
            <a:r>
              <a:rPr lang="es-MX" sz="1600" dirty="0" smtClean="0"/>
              <a:t> be in </a:t>
            </a:r>
            <a:r>
              <a:rPr lang="es-MX" sz="1600" dirty="0" err="1" smtClean="0"/>
              <a:t>the</a:t>
            </a:r>
            <a:r>
              <a:rPr lang="es-MX" sz="1600" dirty="0" smtClean="0"/>
              <a:t> </a:t>
            </a:r>
            <a:r>
              <a:rPr lang="es-MX" sz="1600" dirty="0" err="1" smtClean="0"/>
              <a:t>school</a:t>
            </a:r>
            <a:r>
              <a:rPr lang="es-MX" sz="1600" dirty="0" smtClean="0"/>
              <a:t> </a:t>
            </a:r>
            <a:r>
              <a:rPr lang="es-MX" sz="1600" dirty="0" err="1" smtClean="0"/>
              <a:t>swimm</a:t>
            </a:r>
            <a:r>
              <a:rPr lang="es-MX" sz="1600" dirty="0" smtClean="0"/>
              <a:t> </a:t>
            </a:r>
            <a:r>
              <a:rPr lang="es-MX" sz="1600" dirty="0" err="1" smtClean="0"/>
              <a:t>team</a:t>
            </a:r>
            <a:endParaRPr lang="es-MX" sz="1600" dirty="0" smtClean="0"/>
          </a:p>
          <a:p>
            <a:r>
              <a:rPr lang="es-MX" sz="1600" dirty="0" smtClean="0"/>
              <a:t>.</a:t>
            </a:r>
          </a:p>
          <a:p>
            <a:endParaRPr lang="es-ES" sz="1600" dirty="0"/>
          </a:p>
        </p:txBody>
      </p:sp>
      <p:sp>
        <p:nvSpPr>
          <p:cNvPr id="3" name="2 Rectángulo"/>
          <p:cNvSpPr/>
          <p:nvPr/>
        </p:nvSpPr>
        <p:spPr>
          <a:xfrm>
            <a:off x="1043608" y="4139788"/>
            <a:ext cx="3784049" cy="338554"/>
          </a:xfrm>
          <a:prstGeom prst="rect">
            <a:avLst/>
          </a:prstGeom>
        </p:spPr>
        <p:txBody>
          <a:bodyPr wrap="none">
            <a:spAutoFit/>
          </a:bodyPr>
          <a:lstStyle/>
          <a:p>
            <a:r>
              <a:rPr lang="es-MX" sz="1600" dirty="0" err="1"/>
              <a:t>Shopie</a:t>
            </a:r>
            <a:r>
              <a:rPr lang="es-MX" sz="1600" dirty="0"/>
              <a:t> use </a:t>
            </a:r>
            <a:r>
              <a:rPr lang="es-MX" sz="1600" dirty="0" err="1"/>
              <a:t>to</a:t>
            </a:r>
            <a:r>
              <a:rPr lang="es-MX" sz="1600" dirty="0"/>
              <a:t> </a:t>
            </a:r>
            <a:r>
              <a:rPr lang="es-MX" sz="1600" dirty="0" err="1"/>
              <a:t>have</a:t>
            </a:r>
            <a:r>
              <a:rPr lang="es-MX" sz="1600" dirty="0"/>
              <a:t> </a:t>
            </a:r>
            <a:r>
              <a:rPr lang="es-MX" sz="1600" dirty="0" err="1"/>
              <a:t>long</a:t>
            </a:r>
            <a:r>
              <a:rPr lang="es-MX" sz="1600" dirty="0"/>
              <a:t> </a:t>
            </a:r>
            <a:r>
              <a:rPr lang="es-MX" sz="1600" dirty="0" err="1"/>
              <a:t>hair</a:t>
            </a:r>
            <a:r>
              <a:rPr lang="es-MX" sz="1600" dirty="0"/>
              <a:t> </a:t>
            </a:r>
            <a:r>
              <a:rPr lang="es-MX" sz="1600" dirty="0" err="1"/>
              <a:t>when</a:t>
            </a:r>
            <a:r>
              <a:rPr lang="es-MX" sz="1600" dirty="0"/>
              <a:t> </a:t>
            </a:r>
            <a:r>
              <a:rPr lang="es-MX" sz="1600" dirty="0" err="1"/>
              <a:t>she</a:t>
            </a:r>
            <a:r>
              <a:rPr lang="es-MX" sz="1600" dirty="0"/>
              <a:t> be 7</a:t>
            </a:r>
            <a:endParaRPr lang="es-ES" sz="1600" dirty="0"/>
          </a:p>
        </p:txBody>
      </p:sp>
      <p:sp>
        <p:nvSpPr>
          <p:cNvPr id="5" name="4 Rectángulo"/>
          <p:cNvSpPr/>
          <p:nvPr/>
        </p:nvSpPr>
        <p:spPr>
          <a:xfrm>
            <a:off x="1043607" y="4495904"/>
            <a:ext cx="4653903" cy="338554"/>
          </a:xfrm>
          <a:prstGeom prst="rect">
            <a:avLst/>
          </a:prstGeom>
        </p:spPr>
        <p:txBody>
          <a:bodyPr wrap="none">
            <a:spAutoFit/>
          </a:bodyPr>
          <a:lstStyle/>
          <a:p>
            <a:r>
              <a:rPr lang="es-MX" sz="1600" dirty="0" smtClean="0"/>
              <a:t>Mary </a:t>
            </a:r>
            <a:r>
              <a:rPr lang="es-MX" sz="1600" dirty="0" err="1" smtClean="0"/>
              <a:t>didn´t</a:t>
            </a:r>
            <a:r>
              <a:rPr lang="es-MX" sz="1600" dirty="0" smtClean="0"/>
              <a:t> use </a:t>
            </a:r>
            <a:r>
              <a:rPr lang="es-MX" sz="1600" dirty="0" err="1" smtClean="0"/>
              <a:t>to</a:t>
            </a:r>
            <a:r>
              <a:rPr lang="es-MX" sz="1600" dirty="0" smtClean="0"/>
              <a:t> listen </a:t>
            </a:r>
            <a:r>
              <a:rPr lang="es-MX" sz="1600" dirty="0" err="1" smtClean="0"/>
              <a:t>when</a:t>
            </a:r>
            <a:r>
              <a:rPr lang="es-MX" sz="1600" dirty="0" smtClean="0"/>
              <a:t> </a:t>
            </a:r>
            <a:r>
              <a:rPr lang="es-MX" sz="1600" dirty="0" err="1" smtClean="0"/>
              <a:t>her</a:t>
            </a:r>
            <a:r>
              <a:rPr lang="es-MX" sz="1600" dirty="0" smtClean="0"/>
              <a:t> </a:t>
            </a:r>
            <a:r>
              <a:rPr lang="es-MX" sz="1600" dirty="0" err="1" smtClean="0"/>
              <a:t>teachers</a:t>
            </a:r>
            <a:r>
              <a:rPr lang="es-MX" sz="1600" dirty="0" smtClean="0"/>
              <a:t> be </a:t>
            </a:r>
            <a:r>
              <a:rPr lang="es-MX" sz="1600" dirty="0" err="1" smtClean="0"/>
              <a:t>speak</a:t>
            </a:r>
            <a:r>
              <a:rPr lang="es-MX" sz="1600" dirty="0" smtClean="0"/>
              <a:t>.</a:t>
            </a:r>
            <a:endParaRPr lang="es-ES" sz="1600" dirty="0"/>
          </a:p>
        </p:txBody>
      </p:sp>
      <p:sp>
        <p:nvSpPr>
          <p:cNvPr id="6" name="5 Rectángulo"/>
          <p:cNvSpPr/>
          <p:nvPr/>
        </p:nvSpPr>
        <p:spPr>
          <a:xfrm>
            <a:off x="971600" y="4832389"/>
            <a:ext cx="5469190" cy="338554"/>
          </a:xfrm>
          <a:prstGeom prst="rect">
            <a:avLst/>
          </a:prstGeom>
        </p:spPr>
        <p:txBody>
          <a:bodyPr wrap="none">
            <a:spAutoFit/>
          </a:bodyPr>
          <a:lstStyle/>
          <a:p>
            <a:r>
              <a:rPr lang="es-MX" sz="1600" dirty="0" smtClean="0"/>
              <a:t>Ricardo use </a:t>
            </a:r>
            <a:r>
              <a:rPr lang="es-MX" sz="1600" dirty="0" err="1" smtClean="0"/>
              <a:t>to</a:t>
            </a:r>
            <a:r>
              <a:rPr lang="es-MX" sz="1600" dirty="0" smtClean="0"/>
              <a:t> </a:t>
            </a:r>
            <a:r>
              <a:rPr lang="es-MX" sz="1600" dirty="0" err="1" smtClean="0"/>
              <a:t>get</a:t>
            </a:r>
            <a:r>
              <a:rPr lang="es-MX" sz="1600" dirty="0" smtClean="0"/>
              <a:t> up at 6:00 </a:t>
            </a:r>
            <a:r>
              <a:rPr lang="es-MX" sz="1600" dirty="0" err="1" smtClean="0"/>
              <a:t>when</a:t>
            </a:r>
            <a:r>
              <a:rPr lang="es-MX" sz="1600" dirty="0" smtClean="0"/>
              <a:t> he be </a:t>
            </a:r>
            <a:r>
              <a:rPr lang="es-MX" sz="1600" dirty="0" err="1" smtClean="0"/>
              <a:t>train</a:t>
            </a:r>
            <a:r>
              <a:rPr lang="es-MX" sz="1600" dirty="0" smtClean="0"/>
              <a:t> </a:t>
            </a:r>
            <a:r>
              <a:rPr lang="es-MX" sz="1600" dirty="0" err="1" smtClean="0"/>
              <a:t>for</a:t>
            </a:r>
            <a:r>
              <a:rPr lang="es-MX" sz="1600" dirty="0" smtClean="0"/>
              <a:t> </a:t>
            </a:r>
            <a:r>
              <a:rPr lang="es-MX" sz="1600" dirty="0" err="1" smtClean="0"/>
              <a:t>the</a:t>
            </a:r>
            <a:r>
              <a:rPr lang="es-MX" sz="1600" dirty="0" smtClean="0"/>
              <a:t> </a:t>
            </a:r>
            <a:r>
              <a:rPr lang="es-MX" sz="1600" dirty="0" err="1" smtClean="0"/>
              <a:t>olympics</a:t>
            </a:r>
            <a:r>
              <a:rPr lang="es-MX" sz="1600" dirty="0" smtClean="0"/>
              <a:t>.</a:t>
            </a:r>
            <a:endParaRPr lang="es-ES" sz="1600" dirty="0"/>
          </a:p>
        </p:txBody>
      </p:sp>
      <p:sp>
        <p:nvSpPr>
          <p:cNvPr id="7" name="6 Rectángulo"/>
          <p:cNvSpPr/>
          <p:nvPr/>
        </p:nvSpPr>
        <p:spPr>
          <a:xfrm>
            <a:off x="1008460" y="5172986"/>
            <a:ext cx="4377802" cy="338554"/>
          </a:xfrm>
          <a:prstGeom prst="rect">
            <a:avLst/>
          </a:prstGeom>
        </p:spPr>
        <p:txBody>
          <a:bodyPr wrap="none">
            <a:spAutoFit/>
          </a:bodyPr>
          <a:lstStyle/>
          <a:p>
            <a:r>
              <a:rPr lang="es-MX" sz="1600" dirty="0" err="1" smtClean="0"/>
              <a:t>What</a:t>
            </a:r>
            <a:r>
              <a:rPr lang="es-MX" sz="1600" dirty="0" smtClean="0"/>
              <a:t> </a:t>
            </a:r>
            <a:r>
              <a:rPr lang="es-MX" sz="1600" dirty="0" err="1" smtClean="0"/>
              <a:t>did</a:t>
            </a:r>
            <a:r>
              <a:rPr lang="es-MX" sz="1600" dirty="0" smtClean="0"/>
              <a:t> use </a:t>
            </a:r>
            <a:r>
              <a:rPr lang="es-MX" sz="1600" dirty="0" err="1" smtClean="0"/>
              <a:t>to</a:t>
            </a:r>
            <a:r>
              <a:rPr lang="es-MX" sz="1600" dirty="0" smtClean="0"/>
              <a:t> </a:t>
            </a:r>
            <a:r>
              <a:rPr lang="es-MX" sz="1600" dirty="0" err="1" smtClean="0"/>
              <a:t>yoy</a:t>
            </a:r>
            <a:r>
              <a:rPr lang="es-MX" sz="1600" dirty="0" smtClean="0"/>
              <a:t> </a:t>
            </a:r>
            <a:r>
              <a:rPr lang="es-MX" sz="1600" dirty="0" err="1" smtClean="0"/>
              <a:t>usually</a:t>
            </a:r>
            <a:r>
              <a:rPr lang="es-MX" sz="1600" dirty="0" smtClean="0"/>
              <a:t> do </a:t>
            </a:r>
            <a:r>
              <a:rPr lang="es-MX" sz="1600" dirty="0" err="1" smtClean="0"/>
              <a:t>on</a:t>
            </a:r>
            <a:r>
              <a:rPr lang="es-MX" sz="1600" dirty="0" smtClean="0"/>
              <a:t> </a:t>
            </a:r>
            <a:r>
              <a:rPr lang="es-MX" sz="1600" dirty="0" err="1" smtClean="0"/>
              <a:t>Saturday</a:t>
            </a:r>
            <a:r>
              <a:rPr lang="es-MX" sz="1600" dirty="0" smtClean="0"/>
              <a:t> </a:t>
            </a:r>
            <a:r>
              <a:rPr lang="es-MX" sz="1600" dirty="0" err="1" smtClean="0"/>
              <a:t>every</a:t>
            </a:r>
            <a:r>
              <a:rPr lang="es-MX" sz="1600" dirty="0" smtClean="0"/>
              <a:t>.</a:t>
            </a:r>
            <a:endParaRPr lang="es-ES" sz="1600" dirty="0"/>
          </a:p>
        </p:txBody>
      </p:sp>
      <p:sp>
        <p:nvSpPr>
          <p:cNvPr id="8" name="7 Rectángulo"/>
          <p:cNvSpPr/>
          <p:nvPr/>
        </p:nvSpPr>
        <p:spPr>
          <a:xfrm>
            <a:off x="1043607" y="5530330"/>
            <a:ext cx="4345357" cy="338554"/>
          </a:xfrm>
          <a:prstGeom prst="rect">
            <a:avLst/>
          </a:prstGeom>
        </p:spPr>
        <p:txBody>
          <a:bodyPr wrap="none">
            <a:spAutoFit/>
          </a:bodyPr>
          <a:lstStyle/>
          <a:p>
            <a:r>
              <a:rPr lang="es-MX" sz="1600" dirty="0" err="1" smtClean="0"/>
              <a:t>My</a:t>
            </a:r>
            <a:r>
              <a:rPr lang="es-MX" sz="1600" dirty="0" smtClean="0"/>
              <a:t> </a:t>
            </a:r>
            <a:r>
              <a:rPr lang="es-MX" sz="1600" dirty="0" err="1" smtClean="0"/>
              <a:t>brother</a:t>
            </a:r>
            <a:r>
              <a:rPr lang="es-MX" sz="1600" dirty="0" smtClean="0"/>
              <a:t> use </a:t>
            </a:r>
            <a:r>
              <a:rPr lang="es-MX" sz="1600" dirty="0" err="1" smtClean="0"/>
              <a:t>to</a:t>
            </a:r>
            <a:r>
              <a:rPr lang="es-MX" sz="1600" dirty="0" smtClean="0"/>
              <a:t> </a:t>
            </a:r>
            <a:r>
              <a:rPr lang="es-MX" sz="1600" dirty="0" err="1" smtClean="0"/>
              <a:t>wear</a:t>
            </a:r>
            <a:r>
              <a:rPr lang="es-MX" sz="1600" dirty="0" smtClean="0"/>
              <a:t> </a:t>
            </a:r>
            <a:r>
              <a:rPr lang="es-MX" sz="1600" dirty="0" err="1" smtClean="0"/>
              <a:t>glasses</a:t>
            </a:r>
            <a:r>
              <a:rPr lang="es-MX" sz="1600" dirty="0" smtClean="0"/>
              <a:t> </a:t>
            </a:r>
            <a:r>
              <a:rPr lang="es-MX" sz="1600" dirty="0" err="1" smtClean="0"/>
              <a:t>when</a:t>
            </a:r>
            <a:r>
              <a:rPr lang="es-MX" sz="1600" dirty="0" smtClean="0"/>
              <a:t> he be </a:t>
            </a:r>
            <a:r>
              <a:rPr lang="es-MX" sz="1600" dirty="0" err="1" smtClean="0"/>
              <a:t>small</a:t>
            </a:r>
            <a:r>
              <a:rPr lang="es-MX" sz="1600" dirty="0" smtClean="0"/>
              <a:t>.</a:t>
            </a:r>
            <a:endParaRPr lang="es-ES" sz="1600" dirty="0"/>
          </a:p>
        </p:txBody>
      </p:sp>
      <p:sp>
        <p:nvSpPr>
          <p:cNvPr id="9" name="8 Rectángulo"/>
          <p:cNvSpPr/>
          <p:nvPr/>
        </p:nvSpPr>
        <p:spPr>
          <a:xfrm>
            <a:off x="1011162" y="5881324"/>
            <a:ext cx="4760534" cy="338554"/>
          </a:xfrm>
          <a:prstGeom prst="rect">
            <a:avLst/>
          </a:prstGeom>
        </p:spPr>
        <p:txBody>
          <a:bodyPr wrap="none">
            <a:spAutoFit/>
          </a:bodyPr>
          <a:lstStyle/>
          <a:p>
            <a:r>
              <a:rPr lang="es-MX" sz="1600" dirty="0" err="1" smtClean="0"/>
              <a:t>Becky</a:t>
            </a:r>
            <a:r>
              <a:rPr lang="es-MX" sz="1600" dirty="0" smtClean="0"/>
              <a:t> use </a:t>
            </a:r>
            <a:r>
              <a:rPr lang="es-MX" sz="1600" dirty="0" err="1" smtClean="0"/>
              <a:t>to</a:t>
            </a:r>
            <a:r>
              <a:rPr lang="es-MX" sz="1600" dirty="0" smtClean="0"/>
              <a:t> be </a:t>
            </a:r>
            <a:r>
              <a:rPr lang="es-MX" sz="1600" dirty="0" err="1" smtClean="0"/>
              <a:t>afraid</a:t>
            </a:r>
            <a:r>
              <a:rPr lang="es-MX" sz="1600" dirty="0" smtClean="0"/>
              <a:t> of </a:t>
            </a:r>
            <a:r>
              <a:rPr lang="es-MX" sz="1600" dirty="0" err="1" smtClean="0"/>
              <a:t>dog´s</a:t>
            </a:r>
            <a:r>
              <a:rPr lang="es-MX" sz="1600" dirty="0" smtClean="0"/>
              <a:t> </a:t>
            </a:r>
            <a:r>
              <a:rPr lang="es-MX" sz="1600" dirty="0" err="1" smtClean="0"/>
              <a:t>when</a:t>
            </a:r>
            <a:r>
              <a:rPr lang="es-MX" sz="1600" dirty="0" smtClean="0"/>
              <a:t> </a:t>
            </a:r>
            <a:r>
              <a:rPr lang="es-MX" sz="1600" dirty="0" err="1" smtClean="0"/>
              <a:t>she</a:t>
            </a:r>
            <a:r>
              <a:rPr lang="es-MX" sz="1600" dirty="0" smtClean="0"/>
              <a:t> be a </a:t>
            </a:r>
            <a:r>
              <a:rPr lang="es-MX" sz="1600" dirty="0" err="1" smtClean="0"/>
              <a:t>little</a:t>
            </a:r>
            <a:r>
              <a:rPr lang="es-MX" sz="1600" dirty="0" smtClean="0"/>
              <a:t> </a:t>
            </a:r>
            <a:r>
              <a:rPr lang="es-MX" sz="1600" dirty="0" err="1" smtClean="0"/>
              <a:t>girl</a:t>
            </a:r>
            <a:r>
              <a:rPr lang="es-MX" sz="1600" dirty="0" smtClean="0"/>
              <a:t>.</a:t>
            </a:r>
            <a:endParaRPr lang="es-ES" sz="1600" dirty="0"/>
          </a:p>
        </p:txBody>
      </p:sp>
      <p:sp>
        <p:nvSpPr>
          <p:cNvPr id="10" name="9 Rectángulo"/>
          <p:cNvSpPr/>
          <p:nvPr/>
        </p:nvSpPr>
        <p:spPr>
          <a:xfrm>
            <a:off x="1043608" y="6381328"/>
            <a:ext cx="5732723" cy="338554"/>
          </a:xfrm>
          <a:prstGeom prst="rect">
            <a:avLst/>
          </a:prstGeom>
        </p:spPr>
        <p:txBody>
          <a:bodyPr wrap="none">
            <a:spAutoFit/>
          </a:bodyPr>
          <a:lstStyle/>
          <a:p>
            <a:r>
              <a:rPr lang="es-MX" sz="1600" dirty="0" err="1" smtClean="0"/>
              <a:t>We</a:t>
            </a:r>
            <a:r>
              <a:rPr lang="es-MX" sz="1600" dirty="0" smtClean="0"/>
              <a:t> use </a:t>
            </a:r>
            <a:r>
              <a:rPr lang="es-MX" sz="1600" dirty="0" err="1" smtClean="0"/>
              <a:t>to</a:t>
            </a:r>
            <a:r>
              <a:rPr lang="es-MX" sz="1600" dirty="0" smtClean="0"/>
              <a:t> </a:t>
            </a:r>
            <a:r>
              <a:rPr lang="es-MX" sz="1600" dirty="0" err="1" smtClean="0"/>
              <a:t>always</a:t>
            </a:r>
            <a:r>
              <a:rPr lang="es-MX" sz="1600" dirty="0" smtClean="0"/>
              <a:t> </a:t>
            </a:r>
            <a:r>
              <a:rPr lang="es-MX" sz="1600" dirty="0" err="1" smtClean="0"/>
              <a:t>give</a:t>
            </a:r>
            <a:r>
              <a:rPr lang="es-MX" sz="1600" dirty="0" smtClean="0"/>
              <a:t> </a:t>
            </a:r>
            <a:r>
              <a:rPr lang="es-MX" sz="1600" dirty="0" err="1" smtClean="0"/>
              <a:t>our</a:t>
            </a:r>
            <a:r>
              <a:rPr lang="es-MX" sz="1600" dirty="0" smtClean="0"/>
              <a:t> </a:t>
            </a:r>
            <a:r>
              <a:rPr lang="es-MX" sz="1600" dirty="0" err="1" smtClean="0"/>
              <a:t>teacher</a:t>
            </a:r>
            <a:r>
              <a:rPr lang="es-MX" sz="1600" dirty="0" smtClean="0"/>
              <a:t> </a:t>
            </a:r>
            <a:r>
              <a:rPr lang="es-MX" sz="1600" dirty="0" err="1" smtClean="0"/>
              <a:t>presents</a:t>
            </a:r>
            <a:r>
              <a:rPr lang="es-MX" sz="1600" dirty="0" smtClean="0"/>
              <a:t> at </a:t>
            </a:r>
            <a:r>
              <a:rPr lang="es-MX" sz="1600" dirty="0" err="1" smtClean="0"/>
              <a:t>the</a:t>
            </a:r>
            <a:r>
              <a:rPr lang="es-MX" sz="1600" dirty="0" smtClean="0"/>
              <a:t> </a:t>
            </a:r>
            <a:r>
              <a:rPr lang="es-MX" sz="1600" dirty="0" err="1" smtClean="0"/>
              <a:t>end</a:t>
            </a:r>
            <a:r>
              <a:rPr lang="es-MX" sz="1600" dirty="0" smtClean="0"/>
              <a:t> of </a:t>
            </a:r>
            <a:r>
              <a:rPr lang="es-MX" sz="1600" dirty="0" err="1" smtClean="0"/>
              <a:t>the</a:t>
            </a:r>
            <a:r>
              <a:rPr lang="es-MX" sz="1600" dirty="0" smtClean="0"/>
              <a:t> </a:t>
            </a:r>
            <a:r>
              <a:rPr lang="es-MX" sz="1600" dirty="0" err="1" smtClean="0"/>
              <a:t>term</a:t>
            </a:r>
            <a:r>
              <a:rPr lang="es-MX" sz="1600" dirty="0" smtClean="0"/>
              <a:t>.</a:t>
            </a:r>
            <a:endParaRPr lang="es-E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795955"/>
            <a:ext cx="7072346" cy="5847755"/>
          </a:xfrm>
          <a:prstGeom prst="rect">
            <a:avLst/>
          </a:prstGeom>
        </p:spPr>
        <p:txBody>
          <a:bodyPr wrap="square">
            <a:spAutoFit/>
          </a:bodyPr>
          <a:lstStyle/>
          <a:p>
            <a:r>
              <a:rPr lang="en-US" sz="1700" dirty="0" smtClean="0"/>
              <a:t>I / live in a flat when I was a child. </a:t>
            </a:r>
          </a:p>
          <a:p>
            <a:r>
              <a:rPr lang="en-US" sz="1700" dirty="0" smtClean="0"/>
              <a:t>.  </a:t>
            </a:r>
            <a:r>
              <a:rPr lang="en-US" sz="1700" dirty="0" smtClean="0"/>
              <a:t>I use to liv in a flat when I be a child.</a:t>
            </a:r>
            <a:endParaRPr lang="en-US" sz="1700" dirty="0" smtClean="0"/>
          </a:p>
          <a:p>
            <a:r>
              <a:rPr lang="en-US" sz="1700" dirty="0" smtClean="0"/>
              <a:t> </a:t>
            </a:r>
          </a:p>
          <a:p>
            <a:r>
              <a:rPr lang="en-US" sz="1700" dirty="0" smtClean="0"/>
              <a:t>2) We / go to the beach every summer? </a:t>
            </a:r>
          </a:p>
          <a:p>
            <a:r>
              <a:rPr lang="en-US" sz="1700" dirty="0" smtClean="0"/>
              <a:t>.  </a:t>
            </a:r>
            <a:r>
              <a:rPr lang="en-US" sz="1700" dirty="0" smtClean="0"/>
              <a:t>we use to go to the beach every summer.</a:t>
            </a:r>
          </a:p>
          <a:p>
            <a:endParaRPr lang="en-US" sz="1700" dirty="0" smtClean="0"/>
          </a:p>
          <a:p>
            <a:r>
              <a:rPr lang="en-US" sz="1700" dirty="0" smtClean="0"/>
              <a:t>3) She / love eating chocolate, but now she hates it </a:t>
            </a:r>
          </a:p>
          <a:p>
            <a:r>
              <a:rPr lang="en-US" sz="1700" dirty="0" smtClean="0"/>
              <a:t>.  </a:t>
            </a:r>
            <a:r>
              <a:rPr lang="en-US" sz="1700" dirty="0" smtClean="0"/>
              <a:t>She use to love eat chocolate, but now she hates it.</a:t>
            </a:r>
            <a:endParaRPr lang="en-US" sz="1700" dirty="0" smtClean="0"/>
          </a:p>
          <a:p>
            <a:r>
              <a:rPr lang="en-US" sz="1700" dirty="0" smtClean="0"/>
              <a:t> </a:t>
            </a:r>
          </a:p>
          <a:p>
            <a:r>
              <a:rPr lang="en-US" sz="1700" dirty="0" smtClean="0"/>
              <a:t>4) He / not / smoke </a:t>
            </a:r>
          </a:p>
          <a:p>
            <a:r>
              <a:rPr lang="en-US" sz="1700" dirty="0" smtClean="0"/>
              <a:t>.  </a:t>
            </a:r>
            <a:r>
              <a:rPr lang="en-US" sz="1700" dirty="0" smtClean="0"/>
              <a:t>He didn´t use </a:t>
            </a:r>
            <a:r>
              <a:rPr lang="en-US" sz="1700" smtClean="0"/>
              <a:t>to smoke</a:t>
            </a:r>
            <a:endParaRPr lang="en-US" sz="1700" dirty="0" smtClean="0"/>
          </a:p>
          <a:p>
            <a:r>
              <a:rPr lang="en-US" sz="1700" dirty="0" smtClean="0"/>
              <a:t> </a:t>
            </a:r>
          </a:p>
          <a:p>
            <a:r>
              <a:rPr lang="en-US" sz="1700" dirty="0" smtClean="0"/>
              <a:t>5) I / play tennis when I was at school </a:t>
            </a:r>
          </a:p>
          <a:p>
            <a:r>
              <a:rPr lang="en-US" sz="1700" dirty="0" smtClean="0"/>
              <a:t>.  </a:t>
            </a:r>
          </a:p>
          <a:p>
            <a:r>
              <a:rPr lang="en-US" sz="1700" dirty="0" smtClean="0"/>
              <a:t> </a:t>
            </a:r>
          </a:p>
          <a:p>
            <a:r>
              <a:rPr lang="en-US" sz="1700" dirty="0" smtClean="0"/>
              <a:t>6) She / be able to speak French, but she has forgotten it all </a:t>
            </a:r>
          </a:p>
          <a:p>
            <a:r>
              <a:rPr lang="en-US" sz="1700" dirty="0" smtClean="0"/>
              <a:t>.  </a:t>
            </a:r>
          </a:p>
          <a:p>
            <a:r>
              <a:rPr lang="en-US" sz="1700" dirty="0" smtClean="0"/>
              <a:t> </a:t>
            </a:r>
          </a:p>
          <a:p>
            <a:r>
              <a:rPr lang="en-US" sz="1700" dirty="0" smtClean="0"/>
              <a:t>7) He / play golf every weekend? </a:t>
            </a:r>
          </a:p>
          <a:p>
            <a:r>
              <a:rPr lang="en-US" sz="1700" dirty="0" smtClean="0"/>
              <a:t>.  </a:t>
            </a:r>
          </a:p>
          <a:p>
            <a:r>
              <a:rPr lang="en-US" sz="1700" dirty="0" smtClean="0"/>
              <a:t> </a:t>
            </a:r>
          </a:p>
          <a:p>
            <a:r>
              <a:rPr lang="en-US" sz="1700" dirty="0" smtClean="0"/>
              <a:t>8) They both / have short hair </a:t>
            </a:r>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25"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6"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7"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8"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9"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0"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1"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2"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3"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4"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5"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6"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7"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8"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404</Words>
  <Application>Microsoft Office PowerPoint</Application>
  <PresentationFormat>Presentación en pantalla (4:3)</PresentationFormat>
  <Paragraphs>58</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Mq</cp:lastModifiedBy>
  <cp:revision>8</cp:revision>
  <dcterms:created xsi:type="dcterms:W3CDTF">2013-10-14T15:08:38Z</dcterms:created>
  <dcterms:modified xsi:type="dcterms:W3CDTF">2014-09-08T17:35:41Z</dcterms:modified>
</cp:coreProperties>
</file>