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fntdata" ContentType="application/x-fontdata"/>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embeddedFontLst>
    <p:embeddedFont>
      <p:font typeface="Calibri" panose="020F0502020204030204" pitchFamily="34" charset="0"/>
      <p:regular r:id="rId7"/>
      <p:bold r:id="rId8"/>
      <p:italic r:id="rId9"/>
      <p:boldItalic r:id="rId10"/>
    </p:embeddedFont>
  </p:embeddedFontLst>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302"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r:id="rId1"/>
</file>

<file path=ppt/activeX/activeX10.xml><?xml version="1.0" encoding="utf-8"?>
<ax:ocx xmlns:ax="http://schemas.microsoft.com/office/2006/activeX" xmlns:r="http://schemas.openxmlformats.org/officeDocument/2006/relationships" ax:classid="{5512D11A-5CC6-11CF-8D67-00AA00BDCE1D}" r:id="rId1"/>
</file>

<file path=ppt/activeX/activeX11.xml><?xml version="1.0" encoding="utf-8"?>
<ax:ocx xmlns:ax="http://schemas.microsoft.com/office/2006/activeX" xmlns:r="http://schemas.openxmlformats.org/officeDocument/2006/relationships" ax:classid="{5512D110-5CC6-11CF-8D67-00AA00BDCE1D}" r:id="rId1"/>
</file>

<file path=ppt/activeX/activeX12.xml><?xml version="1.0" encoding="utf-8"?>
<ax:ocx xmlns:ax="http://schemas.microsoft.com/office/2006/activeX" xmlns:r="http://schemas.openxmlformats.org/officeDocument/2006/relationships" ax:classid="{5512D110-5CC6-11CF-8D67-00AA00BDCE1D}" r:id="rId1"/>
</file>

<file path=ppt/activeX/activeX13.xml><?xml version="1.0" encoding="utf-8"?>
<ax:ocx xmlns:ax="http://schemas.microsoft.com/office/2006/activeX" xmlns:r="http://schemas.openxmlformats.org/officeDocument/2006/relationships" ax:classid="{5512D11A-5CC6-11CF-8D67-00AA00BDCE1D}" r:id="rId1"/>
</file>

<file path=ppt/activeX/activeX14.xml><?xml version="1.0" encoding="utf-8"?>
<ax:ocx xmlns:ax="http://schemas.microsoft.com/office/2006/activeX" xmlns:r="http://schemas.openxmlformats.org/officeDocument/2006/relationships" ax:classid="{5512D110-5CC6-11CF-8D67-00AA00BDCE1D}" r:id="rId1"/>
</file>

<file path=ppt/activeX/activeX2.xml><?xml version="1.0" encoding="utf-8"?>
<ax:ocx xmlns:ax="http://schemas.microsoft.com/office/2006/activeX" xmlns:r="http://schemas.openxmlformats.org/officeDocument/2006/relationships" ax:classid="{5512D110-5CC6-11CF-8D67-00AA00BDCE1D}" r:id="rId1"/>
</file>

<file path=ppt/activeX/activeX3.xml><?xml version="1.0" encoding="utf-8"?>
<ax:ocx xmlns:ax="http://schemas.microsoft.com/office/2006/activeX" xmlns:r="http://schemas.openxmlformats.org/officeDocument/2006/relationships" ax:classid="{5512D110-5CC6-11CF-8D67-00AA00BDCE1D}" r:id="rId1"/>
</file>

<file path=ppt/activeX/activeX4.xml><?xml version="1.0" encoding="utf-8"?>
<ax:ocx xmlns:ax="http://schemas.microsoft.com/office/2006/activeX" xmlns:r="http://schemas.openxmlformats.org/officeDocument/2006/relationships" ax:classid="{5512D11A-5CC6-11CF-8D67-00AA00BDCE1D}" r:id="rId1"/>
</file>

<file path=ppt/activeX/activeX5.xml><?xml version="1.0" encoding="utf-8"?>
<ax:ocx xmlns:ax="http://schemas.microsoft.com/office/2006/activeX" xmlns:r="http://schemas.openxmlformats.org/officeDocument/2006/relationships" ax:classid="{5512D110-5CC6-11CF-8D67-00AA00BDCE1D}" r:id="rId1"/>
</file>

<file path=ppt/activeX/activeX6.xml><?xml version="1.0" encoding="utf-8"?>
<ax:ocx xmlns:ax="http://schemas.microsoft.com/office/2006/activeX" xmlns:r="http://schemas.openxmlformats.org/officeDocument/2006/relationships" ax:classid="{5512D110-5CC6-11CF-8D67-00AA00BDCE1D}" r:id="rId1"/>
</file>

<file path=ppt/activeX/activeX7.xml><?xml version="1.0" encoding="utf-8"?>
<ax:ocx xmlns:ax="http://schemas.microsoft.com/office/2006/activeX" xmlns:r="http://schemas.openxmlformats.org/officeDocument/2006/relationships" ax:classid="{5512D11A-5CC6-11CF-8D67-00AA00BDCE1D}" r:id="rId1"/>
</file>

<file path=ppt/activeX/activeX8.xml><?xml version="1.0" encoding="utf-8"?>
<ax:ocx xmlns:ax="http://schemas.microsoft.com/office/2006/activeX" xmlns:r="http://schemas.openxmlformats.org/officeDocument/2006/relationships" ax:classid="{5512D110-5CC6-11CF-8D67-00AA00BDCE1D}" r:id="rId1"/>
</file>

<file path=ppt/activeX/activeX9.xml><?xml version="1.0" encoding="utf-8"?>
<ax:ocx xmlns:ax="http://schemas.microsoft.com/office/2006/activeX" xmlns:r="http://schemas.openxmlformats.org/officeDocument/2006/relationships" ax:classid="{5512D110-5CC6-11CF-8D67-00AA00BDCE1D}"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
        <p:nvSpPr>
          <p:cNvPr id="2" name="1 CuadroTexto"/>
          <p:cNvSpPr txBox="1"/>
          <p:nvPr/>
        </p:nvSpPr>
        <p:spPr>
          <a:xfrm>
            <a:off x="4151904" y="3728065"/>
            <a:ext cx="4380535"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be in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school</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swimm</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team</a:t>
            </a:r>
            <a:endParaRPr lang="es-MX" sz="1200" i="1" u="sng" dirty="0">
              <a:solidFill>
                <a:srgbClr val="FF0000"/>
              </a:solidFill>
              <a:effectLst>
                <a:outerShdw blurRad="38100" dist="38100" dir="2700000" algn="tl">
                  <a:srgbClr val="000000">
                    <a:alpha val="43137"/>
                  </a:srgbClr>
                </a:outerShdw>
              </a:effectLst>
            </a:endParaRPr>
          </a:p>
        </p:txBody>
      </p:sp>
      <p:sp>
        <p:nvSpPr>
          <p:cNvPr id="5" name="4 CuadroTexto"/>
          <p:cNvSpPr txBox="1"/>
          <p:nvPr/>
        </p:nvSpPr>
        <p:spPr>
          <a:xfrm>
            <a:off x="4304304" y="4088105"/>
            <a:ext cx="4380535"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Sophie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have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long</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hair</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she</a:t>
            </a:r>
            <a:r>
              <a:rPr lang="es-MX" sz="1200" i="1" u="sng" dirty="0" smtClean="0">
                <a:solidFill>
                  <a:srgbClr val="FF0000"/>
                </a:solidFill>
                <a:effectLst>
                  <a:outerShdw blurRad="38100" dist="38100" dir="2700000" algn="tl">
                    <a:srgbClr val="000000">
                      <a:alpha val="43137"/>
                    </a:srgbClr>
                  </a:outerShdw>
                </a:effectLst>
              </a:rPr>
              <a:t> be 7</a:t>
            </a:r>
            <a:endParaRPr lang="es-MX" sz="1200" i="1" u="sng" dirty="0">
              <a:solidFill>
                <a:srgbClr val="FF0000"/>
              </a:solidFill>
              <a:effectLst>
                <a:outerShdw blurRad="38100" dist="38100" dir="2700000" algn="tl">
                  <a:srgbClr val="000000">
                    <a:alpha val="43137"/>
                  </a:srgbClr>
                </a:outerShdw>
              </a:effectLst>
            </a:endParaRPr>
          </a:p>
        </p:txBody>
      </p:sp>
      <p:sp>
        <p:nvSpPr>
          <p:cNvPr id="6" name="5 CuadroTexto"/>
          <p:cNvSpPr txBox="1"/>
          <p:nvPr/>
        </p:nvSpPr>
        <p:spPr>
          <a:xfrm>
            <a:off x="5397349" y="4448145"/>
            <a:ext cx="3746649"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Mary </a:t>
            </a:r>
            <a:r>
              <a:rPr lang="es-MX" sz="1200" i="1" u="sng" dirty="0" err="1" smtClean="0">
                <a:solidFill>
                  <a:srgbClr val="FF0000"/>
                </a:solidFill>
                <a:effectLst>
                  <a:outerShdw blurRad="38100" dist="38100" dir="2700000" algn="tl">
                    <a:srgbClr val="000000">
                      <a:alpha val="43137"/>
                    </a:srgbClr>
                  </a:outerShdw>
                </a:effectLst>
              </a:rPr>
              <a:t>didn’d</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listen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her</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teachers</a:t>
            </a:r>
            <a:r>
              <a:rPr lang="es-MX" sz="1200" i="1" u="sng" dirty="0" smtClean="0">
                <a:solidFill>
                  <a:srgbClr val="FF0000"/>
                </a:solidFill>
                <a:effectLst>
                  <a:outerShdw blurRad="38100" dist="38100" dir="2700000" algn="tl">
                    <a:srgbClr val="000000">
                      <a:alpha val="43137"/>
                    </a:srgbClr>
                  </a:outerShdw>
                </a:effectLst>
              </a:rPr>
              <a:t> be </a:t>
            </a:r>
            <a:r>
              <a:rPr lang="es-MX" sz="1200" i="1" u="sng" dirty="0" err="1" smtClean="0">
                <a:solidFill>
                  <a:srgbClr val="FF0000"/>
                </a:solidFill>
                <a:effectLst>
                  <a:outerShdw blurRad="38100" dist="38100" dir="2700000" algn="tl">
                    <a:srgbClr val="000000">
                      <a:alpha val="43137"/>
                    </a:srgbClr>
                  </a:outerShdw>
                </a:effectLst>
              </a:rPr>
              <a:t>espeak</a:t>
            </a:r>
            <a:endParaRPr lang="es-MX" sz="1200" i="1" u="sng" dirty="0">
              <a:solidFill>
                <a:srgbClr val="FF0000"/>
              </a:solidFill>
              <a:effectLst>
                <a:outerShdw blurRad="38100" dist="38100" dir="2700000" algn="tl">
                  <a:srgbClr val="000000">
                    <a:alpha val="43137"/>
                  </a:srgbClr>
                </a:outerShdw>
              </a:effectLst>
            </a:endParaRPr>
          </a:p>
        </p:txBody>
      </p:sp>
      <p:sp>
        <p:nvSpPr>
          <p:cNvPr id="10" name="9 CuadroTexto"/>
          <p:cNvSpPr txBox="1"/>
          <p:nvPr/>
        </p:nvSpPr>
        <p:spPr>
          <a:xfrm>
            <a:off x="5029252" y="4831883"/>
            <a:ext cx="4359226"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Ricardo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get</a:t>
            </a:r>
            <a:r>
              <a:rPr lang="es-MX" sz="1200" i="1" u="sng" dirty="0" smtClean="0">
                <a:solidFill>
                  <a:srgbClr val="FF0000"/>
                </a:solidFill>
                <a:effectLst>
                  <a:outerShdw blurRad="38100" dist="38100" dir="2700000" algn="tl">
                    <a:srgbClr val="000000">
                      <a:alpha val="43137"/>
                    </a:srgbClr>
                  </a:outerShdw>
                </a:effectLst>
              </a:rPr>
              <a:t> up at 6:00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he be </a:t>
            </a:r>
            <a:r>
              <a:rPr lang="es-MX" sz="1200" i="1" u="sng" dirty="0" err="1" smtClean="0">
                <a:solidFill>
                  <a:srgbClr val="FF0000"/>
                </a:solidFill>
                <a:effectLst>
                  <a:outerShdw blurRad="38100" dist="38100" dir="2700000" algn="tl">
                    <a:srgbClr val="000000">
                      <a:alpha val="43137"/>
                    </a:srgbClr>
                  </a:outerShdw>
                </a:effectLst>
              </a:rPr>
              <a:t>train</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for</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olympicd</a:t>
            </a:r>
            <a:endParaRPr lang="es-MX" sz="1200" i="1" u="sng" dirty="0">
              <a:solidFill>
                <a:srgbClr val="FF0000"/>
              </a:solidFill>
              <a:effectLst>
                <a:outerShdw blurRad="38100" dist="38100" dir="2700000" algn="tl">
                  <a:srgbClr val="000000">
                    <a:alpha val="43137"/>
                  </a:srgbClr>
                </a:outerShdw>
              </a:effectLst>
            </a:endParaRPr>
          </a:p>
        </p:txBody>
      </p:sp>
      <p:sp>
        <p:nvSpPr>
          <p:cNvPr id="11" name="10 CuadroTexto"/>
          <p:cNvSpPr txBox="1"/>
          <p:nvPr/>
        </p:nvSpPr>
        <p:spPr>
          <a:xfrm>
            <a:off x="5004048" y="5137839"/>
            <a:ext cx="3384376"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What</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did</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you</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usually</a:t>
            </a:r>
            <a:r>
              <a:rPr lang="es-MX" sz="1200" i="1" u="sng" dirty="0" smtClean="0">
                <a:solidFill>
                  <a:srgbClr val="FF0000"/>
                </a:solidFill>
                <a:effectLst>
                  <a:outerShdw blurRad="38100" dist="38100" dir="2700000" algn="tl">
                    <a:srgbClr val="000000">
                      <a:alpha val="43137"/>
                    </a:srgbClr>
                  </a:outerShdw>
                </a:effectLst>
              </a:rPr>
              <a:t> do </a:t>
            </a:r>
            <a:r>
              <a:rPr lang="es-MX" sz="1200" i="1" u="sng" dirty="0" err="1" smtClean="0">
                <a:solidFill>
                  <a:srgbClr val="FF0000"/>
                </a:solidFill>
                <a:effectLst>
                  <a:outerShdw blurRad="38100" dist="38100" dir="2700000" algn="tl">
                    <a:srgbClr val="000000">
                      <a:alpha val="43137"/>
                    </a:srgbClr>
                  </a:outerShdw>
                </a:effectLst>
              </a:rPr>
              <a:t>on</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Saturday</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every</a:t>
            </a:r>
            <a:endParaRPr lang="es-MX" sz="1200" i="1" u="sng" dirty="0">
              <a:solidFill>
                <a:srgbClr val="FF0000"/>
              </a:solidFill>
              <a:effectLst>
                <a:outerShdw blurRad="38100" dist="38100" dir="2700000" algn="tl">
                  <a:srgbClr val="000000">
                    <a:alpha val="43137"/>
                  </a:srgbClr>
                </a:outerShdw>
              </a:effectLst>
            </a:endParaRPr>
          </a:p>
        </p:txBody>
      </p:sp>
      <p:sp>
        <p:nvSpPr>
          <p:cNvPr id="12" name="11 CuadroTexto"/>
          <p:cNvSpPr txBox="1"/>
          <p:nvPr/>
        </p:nvSpPr>
        <p:spPr>
          <a:xfrm>
            <a:off x="4860032" y="5456257"/>
            <a:ext cx="3384376"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My</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brother</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wear</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glasses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he be </a:t>
            </a:r>
            <a:r>
              <a:rPr lang="es-MX" sz="1200" i="1" u="sng" dirty="0" err="1" smtClean="0">
                <a:solidFill>
                  <a:srgbClr val="FF0000"/>
                </a:solidFill>
                <a:effectLst>
                  <a:outerShdw blurRad="38100" dist="38100" dir="2700000" algn="tl">
                    <a:srgbClr val="000000">
                      <a:alpha val="43137"/>
                    </a:srgbClr>
                  </a:outerShdw>
                </a:effectLst>
              </a:rPr>
              <a:t>small</a:t>
            </a:r>
            <a:endParaRPr lang="es-MX" sz="1200" i="1" u="sng" dirty="0">
              <a:solidFill>
                <a:srgbClr val="FF0000"/>
              </a:solidFill>
              <a:effectLst>
                <a:outerShdw blurRad="38100" dist="38100" dir="2700000" algn="tl">
                  <a:srgbClr val="000000">
                    <a:alpha val="43137"/>
                  </a:srgbClr>
                </a:outerShdw>
              </a:effectLst>
            </a:endParaRPr>
          </a:p>
        </p:txBody>
      </p:sp>
      <p:sp>
        <p:nvSpPr>
          <p:cNvPr id="13" name="12 CuadroTexto"/>
          <p:cNvSpPr txBox="1"/>
          <p:nvPr/>
        </p:nvSpPr>
        <p:spPr>
          <a:xfrm>
            <a:off x="5292080" y="5816297"/>
            <a:ext cx="3672408"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Becky</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be </a:t>
            </a:r>
            <a:r>
              <a:rPr lang="es-MX" sz="1200" i="1" u="sng" dirty="0" err="1" smtClean="0">
                <a:solidFill>
                  <a:srgbClr val="FF0000"/>
                </a:solidFill>
                <a:effectLst>
                  <a:outerShdw blurRad="38100" dist="38100" dir="2700000" algn="tl">
                    <a:srgbClr val="000000">
                      <a:alpha val="43137"/>
                    </a:srgbClr>
                  </a:outerShdw>
                </a:effectLst>
              </a:rPr>
              <a:t>afraid</a:t>
            </a:r>
            <a:r>
              <a:rPr lang="es-MX" sz="1200" i="1" u="sng" dirty="0" smtClean="0">
                <a:solidFill>
                  <a:srgbClr val="FF0000"/>
                </a:solidFill>
                <a:effectLst>
                  <a:outerShdw blurRad="38100" dist="38100" dir="2700000" algn="tl">
                    <a:srgbClr val="000000">
                      <a:alpha val="43137"/>
                    </a:srgbClr>
                  </a:outerShdw>
                </a:effectLst>
              </a:rPr>
              <a:t> of </a:t>
            </a:r>
            <a:r>
              <a:rPr lang="es-MX" sz="1200" i="1" u="sng" dirty="0" err="1" smtClean="0">
                <a:solidFill>
                  <a:srgbClr val="FF0000"/>
                </a:solidFill>
                <a:effectLst>
                  <a:outerShdw blurRad="38100" dist="38100" dir="2700000" algn="tl">
                    <a:srgbClr val="000000">
                      <a:alpha val="43137"/>
                    </a:srgbClr>
                  </a:outerShdw>
                </a:effectLst>
              </a:rPr>
              <a:t>dog’s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she</a:t>
            </a:r>
            <a:r>
              <a:rPr lang="es-MX" sz="1200" i="1" u="sng" dirty="0" smtClean="0">
                <a:solidFill>
                  <a:srgbClr val="FF0000"/>
                </a:solidFill>
                <a:effectLst>
                  <a:outerShdw blurRad="38100" dist="38100" dir="2700000" algn="tl">
                    <a:srgbClr val="000000">
                      <a:alpha val="43137"/>
                    </a:srgbClr>
                  </a:outerShdw>
                </a:effectLst>
              </a:rPr>
              <a:t> be a </a:t>
            </a:r>
            <a:r>
              <a:rPr lang="es-MX" sz="1200" i="1" u="sng" dirty="0" err="1" smtClean="0">
                <a:solidFill>
                  <a:srgbClr val="FF0000"/>
                </a:solidFill>
                <a:effectLst>
                  <a:outerShdw blurRad="38100" dist="38100" dir="2700000" algn="tl">
                    <a:srgbClr val="000000">
                      <a:alpha val="43137"/>
                    </a:srgbClr>
                  </a:outerShdw>
                </a:effectLst>
              </a:rPr>
              <a:t>little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girl</a:t>
            </a:r>
            <a:endParaRPr lang="es-MX" sz="1200" i="1" u="sng" dirty="0">
              <a:solidFill>
                <a:srgbClr val="FF0000"/>
              </a:solidFill>
              <a:effectLst>
                <a:outerShdw blurRad="38100" dist="38100" dir="2700000" algn="tl">
                  <a:srgbClr val="000000">
                    <a:alpha val="43137"/>
                  </a:srgbClr>
                </a:outerShdw>
              </a:effectLst>
            </a:endParaRPr>
          </a:p>
        </p:txBody>
      </p:sp>
      <p:sp>
        <p:nvSpPr>
          <p:cNvPr id="14" name="13 CuadroTexto"/>
          <p:cNvSpPr txBox="1"/>
          <p:nvPr/>
        </p:nvSpPr>
        <p:spPr>
          <a:xfrm>
            <a:off x="4572000" y="6309320"/>
            <a:ext cx="4571999"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We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always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give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our</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teacher</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presents</a:t>
            </a:r>
            <a:r>
              <a:rPr lang="es-MX" sz="1200" i="1" u="sng" dirty="0" smtClean="0">
                <a:solidFill>
                  <a:srgbClr val="FF0000"/>
                </a:solidFill>
                <a:effectLst>
                  <a:outerShdw blurRad="38100" dist="38100" dir="2700000" algn="tl">
                    <a:srgbClr val="000000">
                      <a:alpha val="43137"/>
                    </a:srgbClr>
                  </a:outerShdw>
                </a:effectLst>
              </a:rPr>
              <a:t> at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end</a:t>
            </a:r>
            <a:r>
              <a:rPr lang="es-MX" sz="1200" i="1" u="sng" dirty="0" smtClean="0">
                <a:solidFill>
                  <a:srgbClr val="FF0000"/>
                </a:solidFill>
                <a:effectLst>
                  <a:outerShdw blurRad="38100" dist="38100" dir="2700000" algn="tl">
                    <a:srgbClr val="000000">
                      <a:alpha val="43137"/>
                    </a:srgbClr>
                  </a:outerShdw>
                </a:effectLst>
              </a:rPr>
              <a:t> of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term</a:t>
            </a:r>
            <a:endParaRPr lang="es-MX" sz="1200" i="1" u="sng"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683106"/>
            <a:ext cx="7072346" cy="5847755"/>
          </a:xfrm>
          <a:prstGeom prst="rect">
            <a:avLst/>
          </a:prstGeom>
        </p:spPr>
        <p:txBody>
          <a:bodyPr wrap="square">
            <a:spAutoFit/>
          </a:bodyPr>
          <a:lstStyle/>
          <a:p>
            <a:r>
              <a:rPr lang="en-US" sz="1700" dirty="0" smtClean="0"/>
              <a:t>I / live in a flat when I was a child. </a:t>
            </a:r>
          </a:p>
          <a:p>
            <a:r>
              <a:rPr lang="en-US" sz="1700" dirty="0" smtClean="0"/>
              <a:t>.  </a:t>
            </a:r>
          </a:p>
          <a:p>
            <a:r>
              <a:rPr lang="en-US" sz="1700" dirty="0" smtClean="0"/>
              <a:t> </a:t>
            </a:r>
          </a:p>
          <a:p>
            <a:r>
              <a:rPr lang="en-US" sz="1700" dirty="0" smtClean="0"/>
              <a:t>2) We / go to the beach every summer? </a:t>
            </a:r>
          </a:p>
          <a:p>
            <a:r>
              <a:rPr lang="en-US" sz="1700" dirty="0" smtClean="0"/>
              <a:t>.  </a:t>
            </a:r>
          </a:p>
          <a:p>
            <a:r>
              <a:rPr lang="en-US" sz="1700" dirty="0" smtClean="0"/>
              <a:t> </a:t>
            </a:r>
          </a:p>
          <a:p>
            <a:r>
              <a:rPr lang="en-US" sz="1700" dirty="0" smtClean="0"/>
              <a:t>3) She / love eating chocolate, but now she hates it </a:t>
            </a:r>
          </a:p>
          <a:p>
            <a:r>
              <a:rPr lang="en-US" sz="1700" dirty="0" smtClean="0"/>
              <a:t>.  </a:t>
            </a:r>
          </a:p>
          <a:p>
            <a:r>
              <a:rPr lang="en-US" sz="1700" dirty="0" smtClean="0"/>
              <a:t> </a:t>
            </a:r>
          </a:p>
          <a:p>
            <a:r>
              <a:rPr lang="en-US" sz="1700" dirty="0" smtClean="0"/>
              <a:t>4) He / not / smoke </a:t>
            </a:r>
          </a:p>
          <a:p>
            <a:r>
              <a:rPr lang="en-US" sz="1700" dirty="0" smtClean="0"/>
              <a:t>.  </a:t>
            </a:r>
          </a:p>
          <a:p>
            <a:r>
              <a:rPr lang="en-US" sz="1700" dirty="0" smtClean="0"/>
              <a:t> </a:t>
            </a:r>
          </a:p>
          <a:p>
            <a:r>
              <a:rPr lang="en-US" sz="1700" dirty="0" smtClean="0"/>
              <a:t>5) I / play tennis when I was at school </a:t>
            </a:r>
          </a:p>
          <a:p>
            <a:r>
              <a:rPr lang="en-US" sz="1700" dirty="0" smtClean="0"/>
              <a:t>.  </a:t>
            </a:r>
          </a:p>
          <a:p>
            <a:r>
              <a:rPr lang="en-US" sz="1700" dirty="0" smtClean="0"/>
              <a:t> </a:t>
            </a:r>
          </a:p>
          <a:p>
            <a:r>
              <a:rPr lang="en-US" sz="1700" dirty="0" smtClean="0"/>
              <a:t>6) She / be able to speak French, but she has forgotten it all </a:t>
            </a:r>
          </a:p>
          <a:p>
            <a:r>
              <a:rPr lang="en-US" sz="1700" dirty="0" smtClean="0"/>
              <a:t>.  </a:t>
            </a:r>
          </a:p>
          <a:p>
            <a:r>
              <a:rPr lang="en-US" sz="1700" dirty="0" smtClean="0"/>
              <a:t> </a:t>
            </a:r>
          </a:p>
          <a:p>
            <a:r>
              <a:rPr lang="en-US" sz="1700" dirty="0" smtClean="0"/>
              <a:t>7) He / play golf every weekend? </a:t>
            </a:r>
          </a:p>
          <a:p>
            <a:r>
              <a:rPr lang="en-US" sz="1700" dirty="0" smtClean="0"/>
              <a:t>.  </a:t>
            </a:r>
          </a:p>
          <a:p>
            <a:r>
              <a:rPr lang="en-US" sz="1700" dirty="0" smtClean="0"/>
              <a:t> </a:t>
            </a:r>
          </a:p>
          <a:p>
            <a:r>
              <a:rPr lang="en-US" sz="1700" dirty="0" smtClean="0"/>
              <a:t>8) They both / have short hair </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
        <p:nvSpPr>
          <p:cNvPr id="4" name="3 CuadroTexto"/>
          <p:cNvSpPr txBox="1"/>
          <p:nvPr/>
        </p:nvSpPr>
        <p:spPr>
          <a:xfrm>
            <a:off x="1643042" y="1083903"/>
            <a:ext cx="3384376"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liv in a flat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a </a:t>
            </a:r>
            <a:r>
              <a:rPr lang="es-MX" sz="1200" i="1" u="sng" dirty="0" err="1" smtClean="0">
                <a:solidFill>
                  <a:srgbClr val="FF0000"/>
                </a:solidFill>
                <a:effectLst>
                  <a:outerShdw blurRad="38100" dist="38100" dir="2700000" algn="tl">
                    <a:srgbClr val="000000">
                      <a:alpha val="43137"/>
                    </a:srgbClr>
                  </a:outerShdw>
                </a:effectLst>
              </a:rPr>
              <a:t>child</a:t>
            </a:r>
            <a:endParaRPr lang="es-MX" sz="1200" i="1" u="sng" dirty="0">
              <a:solidFill>
                <a:srgbClr val="FF0000"/>
              </a:solidFill>
              <a:effectLst>
                <a:outerShdw blurRad="38100" dist="38100" dir="2700000" algn="tl">
                  <a:srgbClr val="000000">
                    <a:alpha val="43137"/>
                  </a:srgbClr>
                </a:outerShdw>
              </a:effectLst>
            </a:endParaRPr>
          </a:p>
        </p:txBody>
      </p:sp>
      <p:sp>
        <p:nvSpPr>
          <p:cNvPr id="7" name="6 CuadroTexto"/>
          <p:cNvSpPr txBox="1"/>
          <p:nvPr/>
        </p:nvSpPr>
        <p:spPr>
          <a:xfrm>
            <a:off x="1643042" y="1803983"/>
            <a:ext cx="3384376"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We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go</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beach</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every</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summer</a:t>
            </a:r>
            <a:endParaRPr lang="es-MX" sz="1200" i="1" u="sng" dirty="0">
              <a:solidFill>
                <a:srgbClr val="FF0000"/>
              </a:solidFill>
              <a:effectLst>
                <a:outerShdw blurRad="38100" dist="38100" dir="2700000" algn="tl">
                  <a:srgbClr val="000000">
                    <a:alpha val="43137"/>
                  </a:srgbClr>
                </a:outerShdw>
              </a:effectLst>
            </a:endParaRPr>
          </a:p>
        </p:txBody>
      </p:sp>
      <p:sp>
        <p:nvSpPr>
          <p:cNvPr id="8" name="7 CuadroTexto"/>
          <p:cNvSpPr txBox="1"/>
          <p:nvPr/>
        </p:nvSpPr>
        <p:spPr>
          <a:xfrm>
            <a:off x="1676699" y="2668079"/>
            <a:ext cx="3384376"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She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love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eat</a:t>
            </a:r>
            <a:r>
              <a:rPr lang="es-MX" sz="1200" i="1" u="sng" dirty="0" smtClean="0">
                <a:solidFill>
                  <a:srgbClr val="FF0000"/>
                </a:solidFill>
                <a:effectLst>
                  <a:outerShdw blurRad="38100" dist="38100" dir="2700000" algn="tl">
                    <a:srgbClr val="000000">
                      <a:alpha val="43137"/>
                    </a:srgbClr>
                  </a:outerShdw>
                </a:effectLst>
              </a:rPr>
              <a:t> chocolate, </a:t>
            </a:r>
            <a:r>
              <a:rPr lang="es-MX" sz="1200" i="1" u="sng" dirty="0" err="1" smtClean="0">
                <a:solidFill>
                  <a:srgbClr val="FF0000"/>
                </a:solidFill>
                <a:effectLst>
                  <a:outerShdw blurRad="38100" dist="38100" dir="2700000" algn="tl">
                    <a:srgbClr val="000000">
                      <a:alpha val="43137"/>
                    </a:srgbClr>
                  </a:outerShdw>
                </a:effectLst>
              </a:rPr>
              <a:t>but</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now</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she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hates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it</a:t>
            </a:r>
            <a:endParaRPr lang="es-MX" sz="1200" i="1" u="sng" dirty="0">
              <a:solidFill>
                <a:srgbClr val="FF0000"/>
              </a:solidFill>
              <a:effectLst>
                <a:outerShdw blurRad="38100" dist="38100" dir="2700000" algn="tl">
                  <a:srgbClr val="000000">
                    <a:alpha val="43137"/>
                  </a:srgbClr>
                </a:outerShdw>
              </a:effectLst>
            </a:endParaRPr>
          </a:p>
        </p:txBody>
      </p:sp>
      <p:sp>
        <p:nvSpPr>
          <p:cNvPr id="9" name="8 CuadroTexto"/>
          <p:cNvSpPr txBox="1"/>
          <p:nvPr/>
        </p:nvSpPr>
        <p:spPr>
          <a:xfrm>
            <a:off x="1643042" y="3399192"/>
            <a:ext cx="3384376"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He </a:t>
            </a:r>
            <a:r>
              <a:rPr lang="es-MX" sz="1200" i="1" u="sng" dirty="0" err="1" smtClean="0">
                <a:solidFill>
                  <a:srgbClr val="FF0000"/>
                </a:solidFill>
                <a:effectLst>
                  <a:outerShdw blurRad="38100" dist="38100" dir="2700000" algn="tl">
                    <a:srgbClr val="000000">
                      <a:alpha val="43137"/>
                    </a:srgbClr>
                  </a:outerShdw>
                </a:effectLst>
              </a:rPr>
              <a:t>didn’s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smoke</a:t>
            </a:r>
            <a:endParaRPr lang="es-MX" sz="1200" i="1" u="sng" dirty="0">
              <a:solidFill>
                <a:srgbClr val="FF0000"/>
              </a:solidFill>
              <a:effectLst>
                <a:outerShdw blurRad="38100" dist="38100" dir="2700000" algn="tl">
                  <a:srgbClr val="000000">
                    <a:alpha val="43137"/>
                  </a:srgbClr>
                </a:outerShdw>
              </a:effectLst>
            </a:endParaRPr>
          </a:p>
        </p:txBody>
      </p:sp>
      <p:sp>
        <p:nvSpPr>
          <p:cNvPr id="10" name="9 CuadroTexto"/>
          <p:cNvSpPr txBox="1"/>
          <p:nvPr/>
        </p:nvSpPr>
        <p:spPr>
          <a:xfrm>
            <a:off x="1676699" y="4113755"/>
            <a:ext cx="3384376"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play</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tennis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at to </a:t>
            </a:r>
            <a:r>
              <a:rPr lang="es-MX" sz="1200" i="1" u="sng" dirty="0" err="1" smtClean="0">
                <a:solidFill>
                  <a:srgbClr val="FF0000"/>
                </a:solidFill>
                <a:effectLst>
                  <a:outerShdw blurRad="38100" dist="38100" dir="2700000" algn="tl">
                    <a:srgbClr val="000000">
                      <a:alpha val="43137"/>
                    </a:srgbClr>
                  </a:outerShdw>
                </a:effectLst>
              </a:rPr>
              <a:t>school</a:t>
            </a:r>
            <a:endParaRPr lang="es-MX" sz="1200" i="1" u="sng" dirty="0">
              <a:solidFill>
                <a:srgbClr val="FF0000"/>
              </a:solidFill>
              <a:effectLst>
                <a:outerShdw blurRad="38100" dist="38100" dir="2700000" algn="tl">
                  <a:srgbClr val="000000">
                    <a:alpha val="43137"/>
                  </a:srgbClr>
                </a:outerShdw>
              </a:effectLst>
            </a:endParaRPr>
          </a:p>
        </p:txBody>
      </p:sp>
      <p:sp>
        <p:nvSpPr>
          <p:cNvPr id="11" name="10 CuadroTexto"/>
          <p:cNvSpPr txBox="1"/>
          <p:nvPr/>
        </p:nvSpPr>
        <p:spPr>
          <a:xfrm>
            <a:off x="1601652" y="4972335"/>
            <a:ext cx="4986571"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She</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be </a:t>
            </a:r>
            <a:r>
              <a:rPr lang="es-MX" sz="1200" i="1" u="sng" dirty="0" err="1" smtClean="0">
                <a:solidFill>
                  <a:srgbClr val="FF0000"/>
                </a:solidFill>
                <a:effectLst>
                  <a:outerShdw blurRad="38100" dist="38100" dir="2700000" algn="tl">
                    <a:srgbClr val="000000">
                      <a:alpha val="43137"/>
                    </a:srgbClr>
                  </a:outerShdw>
                </a:effectLst>
              </a:rPr>
              <a:t>able</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speañ</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french</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but</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she</a:t>
            </a:r>
            <a:r>
              <a:rPr lang="es-MX" sz="1200" i="1" u="sng" dirty="0" smtClean="0">
                <a:solidFill>
                  <a:srgbClr val="FF0000"/>
                </a:solidFill>
                <a:effectLst>
                  <a:outerShdw blurRad="38100" dist="38100" dir="2700000" algn="tl">
                    <a:srgbClr val="000000">
                      <a:alpha val="43137"/>
                    </a:srgbClr>
                  </a:outerShdw>
                </a:effectLst>
              </a:rPr>
              <a:t> has </a:t>
            </a:r>
            <a:r>
              <a:rPr lang="es-MX" sz="1200" i="1" u="sng" dirty="0" err="1" smtClean="0">
                <a:solidFill>
                  <a:srgbClr val="FF0000"/>
                </a:solidFill>
                <a:effectLst>
                  <a:outerShdw blurRad="38100" dist="38100" dir="2700000" algn="tl">
                    <a:srgbClr val="000000">
                      <a:alpha val="43137"/>
                    </a:srgbClr>
                  </a:outerShdw>
                </a:effectLst>
              </a:rPr>
              <a:t>forget</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it</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all</a:t>
            </a:r>
            <a:endParaRPr lang="es-MX" sz="1200" i="1" u="sng" dirty="0">
              <a:solidFill>
                <a:srgbClr val="FF0000"/>
              </a:solidFill>
              <a:effectLst>
                <a:outerShdw blurRad="38100" dist="38100" dir="2700000" algn="tl">
                  <a:srgbClr val="000000">
                    <a:alpha val="43137"/>
                  </a:srgbClr>
                </a:outerShdw>
              </a:effectLst>
            </a:endParaRPr>
          </a:p>
        </p:txBody>
      </p:sp>
      <p:sp>
        <p:nvSpPr>
          <p:cNvPr id="12" name="11 CuadroTexto"/>
          <p:cNvSpPr txBox="1"/>
          <p:nvPr/>
        </p:nvSpPr>
        <p:spPr>
          <a:xfrm>
            <a:off x="1601651" y="5692415"/>
            <a:ext cx="4986571"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Did</a:t>
            </a:r>
            <a:r>
              <a:rPr lang="es-MX" sz="1200" i="1" u="sng" dirty="0" smtClean="0">
                <a:solidFill>
                  <a:srgbClr val="FF0000"/>
                </a:solidFill>
                <a:effectLst>
                  <a:outerShdw blurRad="38100" dist="38100" dir="2700000" algn="tl">
                    <a:srgbClr val="000000">
                      <a:alpha val="43137"/>
                    </a:srgbClr>
                  </a:outerShdw>
                </a:effectLst>
              </a:rPr>
              <a:t> he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play</a:t>
            </a:r>
            <a:r>
              <a:rPr lang="es-MX" sz="1200" i="1" u="sng" dirty="0" smtClean="0">
                <a:solidFill>
                  <a:srgbClr val="FF0000"/>
                </a:solidFill>
                <a:effectLst>
                  <a:outerShdw blurRad="38100" dist="38100" dir="2700000" algn="tl">
                    <a:srgbClr val="000000">
                      <a:alpha val="43137"/>
                    </a:srgbClr>
                  </a:outerShdw>
                </a:effectLst>
              </a:rPr>
              <a:t> golf </a:t>
            </a:r>
            <a:r>
              <a:rPr lang="es-MX" sz="1200" i="1" u="sng" dirty="0" err="1" smtClean="0">
                <a:solidFill>
                  <a:srgbClr val="FF0000"/>
                </a:solidFill>
                <a:effectLst>
                  <a:outerShdw blurRad="38100" dist="38100" dir="2700000" algn="tl">
                    <a:srgbClr val="000000">
                      <a:alpha val="43137"/>
                    </a:srgbClr>
                  </a:outerShdw>
                </a:effectLst>
              </a:rPr>
              <a:t>every</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weekend</a:t>
            </a:r>
            <a:endParaRPr lang="es-MX" sz="1200" i="1" u="sng" dirty="0">
              <a:solidFill>
                <a:srgbClr val="FF0000"/>
              </a:solidFill>
              <a:effectLst>
                <a:outerShdw blurRad="38100" dist="38100" dir="2700000" algn="tl">
                  <a:srgbClr val="000000">
                    <a:alpha val="43137"/>
                  </a:srgbClr>
                </a:outerShdw>
              </a:effectLst>
            </a:endParaRPr>
          </a:p>
        </p:txBody>
      </p:sp>
      <p:sp>
        <p:nvSpPr>
          <p:cNvPr id="13" name="12 CuadroTexto"/>
          <p:cNvSpPr txBox="1"/>
          <p:nvPr/>
        </p:nvSpPr>
        <p:spPr>
          <a:xfrm>
            <a:off x="1475656" y="6392361"/>
            <a:ext cx="4986571" cy="276999"/>
          </a:xfrm>
          <a:prstGeom prst="rect">
            <a:avLst/>
          </a:prstGeom>
          <a:noFill/>
        </p:spPr>
        <p:txBody>
          <a:bodyPr wrap="square" rtlCol="0">
            <a:spAutoFit/>
          </a:bodyPr>
          <a:lstStyle/>
          <a:p>
            <a:r>
              <a:rPr lang="es-MX" sz="1200" i="1" u="sng" dirty="0" err="1" smtClean="0">
                <a:solidFill>
                  <a:srgbClr val="FF0000"/>
                </a:solidFill>
                <a:effectLst>
                  <a:outerShdw blurRad="38100" dist="38100" dir="2700000" algn="tl">
                    <a:srgbClr val="000000">
                      <a:alpha val="43137"/>
                    </a:srgbClr>
                  </a:outerShdw>
                </a:effectLst>
              </a:rPr>
              <a:t>They</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both</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have</a:t>
            </a:r>
            <a:r>
              <a:rPr lang="es-MX" sz="1200" i="1" u="sng" dirty="0" smtClean="0">
                <a:solidFill>
                  <a:srgbClr val="FF0000"/>
                </a:solidFill>
                <a:effectLst>
                  <a:outerShdw blurRad="38100" dist="38100" dir="2700000" algn="tl">
                    <a:srgbClr val="000000">
                      <a:alpha val="43137"/>
                    </a:srgbClr>
                  </a:outerShdw>
                </a:effectLst>
              </a:rPr>
              <a:t> short </a:t>
            </a:r>
            <a:r>
              <a:rPr lang="es-MX" sz="1200" i="1" u="sng" dirty="0" err="1" smtClean="0">
                <a:solidFill>
                  <a:srgbClr val="FF0000"/>
                </a:solidFill>
                <a:effectLst>
                  <a:outerShdw blurRad="38100" dist="38100" dir="2700000" algn="tl">
                    <a:srgbClr val="000000">
                      <a:alpha val="43137"/>
                    </a:srgbClr>
                  </a:outerShdw>
                </a:effectLst>
              </a:rPr>
              <a:t>hair</a:t>
            </a:r>
            <a:endParaRPr lang="es-MX" sz="1200" i="1" u="sng" dirty="0">
              <a:solidFill>
                <a:srgbClr val="FF0000"/>
              </a:solidFill>
              <a:effectLst>
                <a:outerShdw blurRad="38100" dist="38100" dir="2700000" algn="tl">
                  <a:srgbClr val="000000">
                    <a:alpha val="43137"/>
                  </a:srgbClr>
                </a:outerShdw>
              </a:effectLst>
            </a:endParaRPr>
          </a:p>
        </p:txBody>
      </p:sp>
    </p:spTree>
    <p:controls>
      <mc:AlternateContent xmlns:mc="http://schemas.openxmlformats.org/markup-compatibility/2006">
        <mc:Choice xmlns:v="urn:schemas-microsoft-com:vml" Requires="v">
          <p:control spid="1025" r:id="rId2" imgW="914400" imgH="228600"/>
        </mc:Choice>
        <mc:Fallback>
          <p:control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6" r:id="rId3" imgW="676440" imgH="361800"/>
        </mc:Choice>
        <mc:Fallback>
          <p:control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7" r:id="rId4" imgW="1257480" imgH="361800"/>
        </mc:Choice>
        <mc:Fallback>
          <p:control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8" r:id="rId5" imgW="914400" imgH="228600"/>
        </mc:Choice>
        <mc:Fallback>
          <p:control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9" r:id="rId6" imgW="676440" imgH="361800"/>
        </mc:Choice>
        <mc:Fallback>
          <p:control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0" r:id="rId7" imgW="1257480" imgH="361800"/>
        </mc:Choice>
        <mc:Fallback>
          <p:control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1" r:id="rId8" imgW="914400" imgH="228600"/>
        </mc:Choice>
        <mc:Fallback>
          <p:control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r:id="rId9" imgW="676440" imgH="361800"/>
        </mc:Choice>
        <mc:Fallback>
          <p:control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r:id="rId10" imgW="1257480" imgH="361800"/>
        </mc:Choice>
        <mc:Fallback>
          <p:control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r:id="rId11" imgW="914400" imgH="228600"/>
        </mc:Choice>
        <mc:Fallback>
          <p:control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r:id="rId12" imgW="676440" imgH="361800"/>
        </mc:Choice>
        <mc:Fallback>
          <p:control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6" r:id="rId13" imgW="1257480" imgH="361800"/>
        </mc:Choice>
        <mc:Fallback>
          <p:control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7" r:id="rId14" imgW="914400" imgH="228600"/>
        </mc:Choice>
        <mc:Fallback>
          <p:control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8" r:id="rId15" imgW="676440" imgH="361800"/>
        </mc:Choice>
        <mc:Fallback>
          <p:control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
        <p:nvSpPr>
          <p:cNvPr id="5" name="4 CuadroTexto"/>
          <p:cNvSpPr txBox="1"/>
          <p:nvPr/>
        </p:nvSpPr>
        <p:spPr>
          <a:xfrm>
            <a:off x="3236613" y="1556792"/>
            <a:ext cx="2343499"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live</a:t>
            </a:r>
            <a:r>
              <a:rPr lang="es-MX" sz="1200" i="1" u="sng" dirty="0" smtClean="0">
                <a:solidFill>
                  <a:srgbClr val="FF0000"/>
                </a:solidFill>
                <a:effectLst>
                  <a:outerShdw blurRad="38100" dist="38100" dir="2700000" algn="tl">
                    <a:srgbClr val="000000">
                      <a:alpha val="43137"/>
                    </a:srgbClr>
                  </a:outerShdw>
                </a:effectLst>
              </a:rPr>
              <a:t> in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smtClean="0">
                <a:solidFill>
                  <a:srgbClr val="FF0000"/>
                </a:solidFill>
                <a:effectLst>
                  <a:outerShdw blurRad="38100" dist="38100" dir="2700000" algn="tl">
                    <a:srgbClr val="000000">
                      <a:alpha val="43137"/>
                    </a:srgbClr>
                  </a:outerShdw>
                </a:effectLst>
              </a:rPr>
              <a:t> “Ramos Arizpe”</a:t>
            </a:r>
            <a:endParaRPr lang="es-MX" sz="1200" i="1" u="sng" dirty="0">
              <a:solidFill>
                <a:srgbClr val="FF0000"/>
              </a:solidFill>
              <a:effectLst>
                <a:outerShdw blurRad="38100" dist="38100" dir="2700000" algn="tl">
                  <a:srgbClr val="000000">
                    <a:alpha val="43137"/>
                  </a:srgbClr>
                </a:outerShdw>
              </a:effectLst>
            </a:endParaRPr>
          </a:p>
        </p:txBody>
      </p:sp>
      <p:sp>
        <p:nvSpPr>
          <p:cNvPr id="6" name="5 CuadroTexto"/>
          <p:cNvSpPr txBox="1"/>
          <p:nvPr/>
        </p:nvSpPr>
        <p:spPr>
          <a:xfrm>
            <a:off x="6012160" y="1583704"/>
            <a:ext cx="2343499" cy="461665"/>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10 I </a:t>
            </a:r>
            <a:r>
              <a:rPr lang="es-MX" sz="1200" i="1" u="sng" dirty="0" err="1" smtClean="0">
                <a:solidFill>
                  <a:srgbClr val="FF0000"/>
                </a:solidFill>
                <a:effectLst>
                  <a:outerShdw blurRad="38100" dist="38100" dir="2700000" algn="tl">
                    <a:srgbClr val="000000">
                      <a:alpha val="43137"/>
                    </a:srgbClr>
                  </a:outerShdw>
                </a:effectLst>
              </a:rPr>
              <a:t>live</a:t>
            </a:r>
            <a:r>
              <a:rPr lang="es-MX" sz="1200" i="1" u="sng" dirty="0" smtClean="0">
                <a:solidFill>
                  <a:srgbClr val="FF0000"/>
                </a:solidFill>
                <a:effectLst>
                  <a:outerShdw blurRad="38100" dist="38100" dir="2700000" algn="tl">
                    <a:srgbClr val="000000">
                      <a:alpha val="43137"/>
                    </a:srgbClr>
                  </a:outerShdw>
                </a:effectLst>
              </a:rPr>
              <a:t> in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smtClean="0">
                <a:solidFill>
                  <a:srgbClr val="FF0000"/>
                </a:solidFill>
                <a:effectLst>
                  <a:outerShdw blurRad="38100" dist="38100" dir="2700000" algn="tl">
                    <a:srgbClr val="000000">
                      <a:alpha val="43137"/>
                    </a:srgbClr>
                  </a:outerShdw>
                </a:effectLst>
              </a:rPr>
              <a:t> “Monterrey”</a:t>
            </a:r>
            <a:endParaRPr lang="es-MX" sz="1200" i="1" u="sng" dirty="0">
              <a:solidFill>
                <a:srgbClr val="FF0000"/>
              </a:solidFill>
              <a:effectLst>
                <a:outerShdw blurRad="38100" dist="38100" dir="2700000" algn="tl">
                  <a:srgbClr val="000000">
                    <a:alpha val="43137"/>
                  </a:srgbClr>
                </a:outerShdw>
              </a:effectLst>
            </a:endParaRPr>
          </a:p>
        </p:txBody>
      </p:sp>
      <p:sp>
        <p:nvSpPr>
          <p:cNvPr id="7" name="6 CuadroTexto"/>
          <p:cNvSpPr txBox="1"/>
          <p:nvPr/>
        </p:nvSpPr>
        <p:spPr>
          <a:xfrm>
            <a:off x="3236613" y="2229854"/>
            <a:ext cx="2343499"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draw</a:t>
            </a:r>
            <a:r>
              <a:rPr lang="es-MX" sz="1200" i="1" u="sng" dirty="0">
                <a:solidFill>
                  <a:srgbClr val="FF0000"/>
                </a:solidFill>
                <a:effectLst>
                  <a:outerShdw blurRad="38100" dist="38100" dir="2700000" algn="tl">
                    <a:srgbClr val="000000">
                      <a:alpha val="43137"/>
                    </a:srgbClr>
                  </a:outerShdw>
                </a:effectLst>
              </a:rPr>
              <a:t> in </a:t>
            </a:r>
            <a:r>
              <a:rPr lang="es-MX" sz="1200" i="1" u="sng" dirty="0" err="1">
                <a:solidFill>
                  <a:srgbClr val="FF0000"/>
                </a:solidFill>
                <a:effectLst>
                  <a:outerShdw blurRad="38100" dist="38100" dir="2700000" algn="tl">
                    <a:srgbClr val="000000">
                      <a:alpha val="43137"/>
                    </a:srgbClr>
                  </a:outerShdw>
                </a:effectLst>
              </a:rPr>
              <a:t>the</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workbook</a:t>
            </a:r>
            <a:endParaRPr lang="es-MX" sz="1200" i="1" u="sng" dirty="0">
              <a:solidFill>
                <a:srgbClr val="FF0000"/>
              </a:solidFill>
              <a:effectLst>
                <a:outerShdw blurRad="38100" dist="38100" dir="2700000" algn="tl">
                  <a:srgbClr val="000000">
                    <a:alpha val="43137"/>
                  </a:srgbClr>
                </a:outerShdw>
              </a:effectLst>
            </a:endParaRPr>
          </a:p>
        </p:txBody>
      </p:sp>
      <p:sp>
        <p:nvSpPr>
          <p:cNvPr id="8" name="7 CuadroTexto"/>
          <p:cNvSpPr txBox="1"/>
          <p:nvPr/>
        </p:nvSpPr>
        <p:spPr>
          <a:xfrm>
            <a:off x="6012160" y="2256766"/>
            <a:ext cx="2343499" cy="461665"/>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10 </a:t>
            </a:r>
            <a:r>
              <a:rPr lang="es-MX" sz="1200" i="1" u="sng" dirty="0" err="1" smtClean="0">
                <a:solidFill>
                  <a:srgbClr val="FF0000"/>
                </a:solidFill>
                <a:effectLst>
                  <a:outerShdw blurRad="38100" dist="38100" dir="2700000" algn="tl">
                    <a:srgbClr val="000000">
                      <a:alpha val="43137"/>
                    </a:srgbClr>
                  </a:outerShdw>
                </a:effectLst>
              </a:rPr>
              <a:t>draw</a:t>
            </a:r>
            <a:r>
              <a:rPr lang="es-MX" sz="1200" i="1" u="sng" dirty="0">
                <a:solidFill>
                  <a:srgbClr val="FF0000"/>
                </a:solidFill>
                <a:effectLst>
                  <a:outerShdw blurRad="38100" dist="38100" dir="2700000" algn="tl">
                    <a:srgbClr val="000000">
                      <a:alpha val="43137"/>
                    </a:srgbClr>
                  </a:outerShdw>
                </a:effectLst>
              </a:rPr>
              <a:t> in </a:t>
            </a:r>
            <a:r>
              <a:rPr lang="es-MX" sz="1200" i="1" u="sng" dirty="0" err="1">
                <a:solidFill>
                  <a:srgbClr val="FF0000"/>
                </a:solidFill>
                <a:effectLst>
                  <a:outerShdw blurRad="38100" dist="38100" dir="2700000" algn="tl">
                    <a:srgbClr val="000000">
                      <a:alpha val="43137"/>
                    </a:srgbClr>
                  </a:outerShdw>
                </a:effectLst>
              </a:rPr>
              <a:t>drawing</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book</a:t>
            </a:r>
            <a:endParaRPr lang="es-MX" sz="1200" i="1" u="sng" dirty="0">
              <a:solidFill>
                <a:srgbClr val="FF0000"/>
              </a:solidFill>
              <a:effectLst>
                <a:outerShdw blurRad="38100" dist="38100" dir="2700000" algn="tl">
                  <a:srgbClr val="000000">
                    <a:alpha val="43137"/>
                  </a:srgbClr>
                </a:outerShdw>
              </a:effectLst>
            </a:endParaRPr>
          </a:p>
        </p:txBody>
      </p:sp>
      <p:sp>
        <p:nvSpPr>
          <p:cNvPr id="9" name="8 CuadroTexto"/>
          <p:cNvSpPr txBox="1"/>
          <p:nvPr/>
        </p:nvSpPr>
        <p:spPr>
          <a:xfrm>
            <a:off x="3261039" y="3013501"/>
            <a:ext cx="2343499"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jeans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black</a:t>
            </a:r>
            <a:endParaRPr lang="es-MX" sz="1200" i="1" u="sng" dirty="0">
              <a:solidFill>
                <a:srgbClr val="FF0000"/>
              </a:solidFill>
              <a:effectLst>
                <a:outerShdw blurRad="38100" dist="38100" dir="2700000" algn="tl">
                  <a:srgbClr val="000000">
                    <a:alpha val="43137"/>
                  </a:srgbClr>
                </a:outerShdw>
              </a:effectLst>
            </a:endParaRPr>
          </a:p>
        </p:txBody>
      </p:sp>
      <p:sp>
        <p:nvSpPr>
          <p:cNvPr id="10" name="9 CuadroTexto"/>
          <p:cNvSpPr txBox="1"/>
          <p:nvPr/>
        </p:nvSpPr>
        <p:spPr>
          <a:xfrm>
            <a:off x="6036586" y="3040413"/>
            <a:ext cx="2343499" cy="461665"/>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use to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a:t>
            </a:r>
            <a:r>
              <a:rPr lang="es-MX" sz="1200" i="1" u="sng" dirty="0">
                <a:solidFill>
                  <a:srgbClr val="FF0000"/>
                </a:solidFill>
                <a:effectLst>
                  <a:outerShdw blurRad="38100" dist="38100" dir="2700000" algn="tl">
                    <a:srgbClr val="000000">
                      <a:alpha val="43137"/>
                    </a:srgbClr>
                  </a:outerShdw>
                </a:effectLst>
              </a:rPr>
              <a:t>10 </a:t>
            </a:r>
            <a:r>
              <a:rPr lang="es-MX" sz="1200" i="1" u="sng" dirty="0" err="1">
                <a:solidFill>
                  <a:srgbClr val="FF0000"/>
                </a:solidFill>
                <a:effectLst>
                  <a:outerShdw blurRad="38100" dist="38100" dir="2700000" algn="tl">
                    <a:srgbClr val="000000">
                      <a:alpha val="43137"/>
                    </a:srgbClr>
                  </a:outerShdw>
                </a:effectLst>
              </a:rPr>
              <a:t>pink</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or</a:t>
            </a:r>
            <a:r>
              <a:rPr lang="es-MX" sz="1200" i="1" u="sng" dirty="0">
                <a:solidFill>
                  <a:srgbClr val="FF0000"/>
                </a:solidFill>
                <a:effectLst>
                  <a:outerShdw blurRad="38100" dist="38100" dir="2700000" algn="tl">
                    <a:srgbClr val="000000">
                      <a:alpha val="43137"/>
                    </a:srgbClr>
                  </a:outerShdw>
                </a:effectLst>
              </a:rPr>
              <a:t> blue </a:t>
            </a:r>
            <a:r>
              <a:rPr lang="es-MX" sz="1200" i="1" u="sng" dirty="0" err="1">
                <a:solidFill>
                  <a:srgbClr val="FF0000"/>
                </a:solidFill>
                <a:effectLst>
                  <a:outerShdw blurRad="38100" dist="38100" dir="2700000" algn="tl">
                    <a:srgbClr val="000000">
                      <a:alpha val="43137"/>
                    </a:srgbClr>
                  </a:outerShdw>
                </a:effectLst>
              </a:rPr>
              <a:t>dresses</a:t>
            </a:r>
            <a:r>
              <a:rPr lang="es-MX" sz="1200" i="1" u="sng" dirty="0">
                <a:solidFill>
                  <a:srgbClr val="FF0000"/>
                </a:solidFill>
                <a:effectLst>
                  <a:outerShdw blurRad="38100" dist="38100" dir="2700000" algn="tl">
                    <a:srgbClr val="000000">
                      <a:alpha val="43137"/>
                    </a:srgbClr>
                  </a:outerShdw>
                </a:effectLst>
              </a:rPr>
              <a:t> </a:t>
            </a:r>
          </a:p>
        </p:txBody>
      </p:sp>
      <p:sp>
        <p:nvSpPr>
          <p:cNvPr id="13" name="12 CuadroTexto"/>
          <p:cNvSpPr txBox="1"/>
          <p:nvPr/>
        </p:nvSpPr>
        <p:spPr>
          <a:xfrm>
            <a:off x="3261039" y="3627566"/>
            <a:ext cx="2343499"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eat</a:t>
            </a:r>
            <a:r>
              <a:rPr lang="es-MX" sz="1200" i="1" u="sng" dirty="0" smtClean="0">
                <a:solidFill>
                  <a:srgbClr val="FF0000"/>
                </a:solidFill>
                <a:effectLst>
                  <a:outerShdw blurRad="38100" dist="38100" dir="2700000" algn="tl">
                    <a:srgbClr val="000000">
                      <a:alpha val="43137"/>
                    </a:srgbClr>
                  </a:outerShdw>
                </a:effectLst>
              </a:rPr>
              <a:t> </a:t>
            </a:r>
            <a:r>
              <a:rPr lang="es-MX" sz="1200" i="1" u="sng" dirty="0">
                <a:solidFill>
                  <a:srgbClr val="FF0000"/>
                </a:solidFill>
                <a:effectLst>
                  <a:outerShdw blurRad="38100" dist="38100" dir="2700000" algn="tl">
                    <a:srgbClr val="000000">
                      <a:alpha val="43137"/>
                    </a:srgbClr>
                  </a:outerShdw>
                </a:effectLst>
              </a:rPr>
              <a:t>more </a:t>
            </a:r>
            <a:r>
              <a:rPr lang="es-MX" sz="1200" i="1" u="sng" dirty="0" err="1">
                <a:solidFill>
                  <a:srgbClr val="FF0000"/>
                </a:solidFill>
                <a:effectLst>
                  <a:outerShdw blurRad="38100" dist="38100" dir="2700000" algn="tl">
                    <a:srgbClr val="000000">
                      <a:alpha val="43137"/>
                    </a:srgbClr>
                  </a:outerShdw>
                </a:effectLst>
              </a:rPr>
              <a:t>potato</a:t>
            </a:r>
            <a:r>
              <a:rPr lang="es-MX" sz="1200" i="1" u="sng" dirty="0">
                <a:solidFill>
                  <a:srgbClr val="FF0000"/>
                </a:solidFill>
                <a:effectLst>
                  <a:outerShdw blurRad="38100" dist="38100" dir="2700000" algn="tl">
                    <a:srgbClr val="000000">
                      <a:alpha val="43137"/>
                    </a:srgbClr>
                  </a:outerShdw>
                </a:effectLst>
              </a:rPr>
              <a:t> </a:t>
            </a:r>
            <a:r>
              <a:rPr lang="es-MX" sz="1200" i="1" u="sng" dirty="0" smtClean="0">
                <a:solidFill>
                  <a:srgbClr val="FF0000"/>
                </a:solidFill>
                <a:effectLst>
                  <a:outerShdw blurRad="38100" dist="38100" dir="2700000" algn="tl">
                    <a:srgbClr val="000000">
                      <a:alpha val="43137"/>
                    </a:srgbClr>
                  </a:outerShdw>
                </a:effectLst>
              </a:rPr>
              <a:t>chips</a:t>
            </a:r>
            <a:endParaRPr lang="es-MX" sz="1200" i="1" u="sng" dirty="0">
              <a:solidFill>
                <a:srgbClr val="FF0000"/>
              </a:solidFill>
              <a:effectLst>
                <a:outerShdw blurRad="38100" dist="38100" dir="2700000" algn="tl">
                  <a:srgbClr val="000000">
                    <a:alpha val="43137"/>
                  </a:srgbClr>
                </a:outerShdw>
              </a:effectLst>
            </a:endParaRPr>
          </a:p>
        </p:txBody>
      </p:sp>
      <p:sp>
        <p:nvSpPr>
          <p:cNvPr id="14" name="13 CuadroTexto"/>
          <p:cNvSpPr txBox="1"/>
          <p:nvPr/>
        </p:nvSpPr>
        <p:spPr>
          <a:xfrm>
            <a:off x="6036586" y="3654478"/>
            <a:ext cx="2343499" cy="461665"/>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use to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10 </a:t>
            </a:r>
            <a:r>
              <a:rPr lang="es-MX" sz="1200" i="1" u="sng" dirty="0" err="1" smtClean="0">
                <a:solidFill>
                  <a:srgbClr val="FF0000"/>
                </a:solidFill>
                <a:effectLst>
                  <a:outerShdw blurRad="38100" dist="38100" dir="2700000" algn="tl">
                    <a:srgbClr val="000000">
                      <a:alpha val="43137"/>
                    </a:srgbClr>
                  </a:outerShdw>
                </a:effectLst>
              </a:rPr>
              <a:t>eat</a:t>
            </a:r>
            <a:r>
              <a:rPr lang="es-MX" sz="1200" i="1" u="sng" dirty="0" smtClean="0">
                <a:solidFill>
                  <a:srgbClr val="FF0000"/>
                </a:solidFill>
                <a:effectLst>
                  <a:outerShdw blurRad="38100" dist="38100" dir="2700000" algn="tl">
                    <a:srgbClr val="000000">
                      <a:alpha val="43137"/>
                    </a:srgbClr>
                  </a:outerShdw>
                </a:effectLst>
              </a:rPr>
              <a:t> </a:t>
            </a:r>
            <a:r>
              <a:rPr lang="es-MX" sz="1200" i="1" u="sng" dirty="0">
                <a:solidFill>
                  <a:srgbClr val="FF0000"/>
                </a:solidFill>
                <a:effectLst>
                  <a:outerShdw blurRad="38100" dist="38100" dir="2700000" algn="tl">
                    <a:srgbClr val="000000">
                      <a:alpha val="43137"/>
                    </a:srgbClr>
                  </a:outerShdw>
                </a:effectLst>
              </a:rPr>
              <a:t>more </a:t>
            </a:r>
            <a:r>
              <a:rPr lang="es-MX" sz="1200" i="1" u="sng" dirty="0" err="1">
                <a:solidFill>
                  <a:srgbClr val="FF0000"/>
                </a:solidFill>
                <a:effectLst>
                  <a:outerShdw blurRad="38100" dist="38100" dir="2700000" algn="tl">
                    <a:srgbClr val="000000">
                      <a:alpha val="43137"/>
                    </a:srgbClr>
                  </a:outerShdw>
                </a:effectLst>
              </a:rPr>
              <a:t>healthy</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food</a:t>
            </a:r>
            <a:endParaRPr lang="es-MX" sz="1200" i="1" u="sng" dirty="0">
              <a:solidFill>
                <a:srgbClr val="FF0000"/>
              </a:solidFill>
              <a:effectLst>
                <a:outerShdw blurRad="38100" dist="38100" dir="2700000" algn="tl">
                  <a:srgbClr val="000000">
                    <a:alpha val="43137"/>
                  </a:srgbClr>
                </a:outerShdw>
              </a:effectLst>
            </a:endParaRPr>
          </a:p>
        </p:txBody>
      </p:sp>
      <p:sp>
        <p:nvSpPr>
          <p:cNvPr id="15" name="14 CuadroTexto"/>
          <p:cNvSpPr txBox="1"/>
          <p:nvPr/>
        </p:nvSpPr>
        <p:spPr>
          <a:xfrm>
            <a:off x="3276210" y="4380583"/>
            <a:ext cx="2343499"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dislikes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cooking</a:t>
            </a:r>
            <a:endParaRPr lang="es-MX" sz="1200" i="1" u="sng" dirty="0">
              <a:solidFill>
                <a:srgbClr val="FF0000"/>
              </a:solidFill>
              <a:effectLst>
                <a:outerShdw blurRad="38100" dist="38100" dir="2700000" algn="tl">
                  <a:srgbClr val="000000">
                    <a:alpha val="43137"/>
                  </a:srgbClr>
                </a:outerShdw>
              </a:effectLst>
            </a:endParaRPr>
          </a:p>
        </p:txBody>
      </p:sp>
      <p:sp>
        <p:nvSpPr>
          <p:cNvPr id="16" name="15 CuadroTexto"/>
          <p:cNvSpPr txBox="1"/>
          <p:nvPr/>
        </p:nvSpPr>
        <p:spPr>
          <a:xfrm>
            <a:off x="6051757" y="4407495"/>
            <a:ext cx="2343499" cy="461665"/>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use to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10  </a:t>
            </a:r>
            <a:r>
              <a:rPr lang="es-MX" sz="1200" i="1" u="sng" dirty="0" err="1" smtClean="0">
                <a:solidFill>
                  <a:srgbClr val="FF0000"/>
                </a:solidFill>
                <a:effectLst>
                  <a:outerShdw blurRad="38100" dist="38100" dir="2700000" algn="tl">
                    <a:srgbClr val="000000">
                      <a:alpha val="43137"/>
                    </a:srgbClr>
                  </a:outerShdw>
                </a:effectLst>
              </a:rPr>
              <a:t>dislikes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the</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cook</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unhealthy</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food</a:t>
            </a:r>
            <a:endParaRPr lang="es-MX" sz="1200" i="1" u="sng" dirty="0">
              <a:solidFill>
                <a:srgbClr val="FF0000"/>
              </a:solidFill>
              <a:effectLst>
                <a:outerShdw blurRad="38100" dist="38100" dir="2700000" algn="tl">
                  <a:srgbClr val="000000">
                    <a:alpha val="43137"/>
                  </a:srgbClr>
                </a:outerShdw>
              </a:effectLst>
            </a:endParaRPr>
          </a:p>
        </p:txBody>
      </p:sp>
      <p:sp>
        <p:nvSpPr>
          <p:cNvPr id="17" name="16 CuadroTexto"/>
          <p:cNvSpPr txBox="1"/>
          <p:nvPr/>
        </p:nvSpPr>
        <p:spPr>
          <a:xfrm>
            <a:off x="3243255" y="5130280"/>
            <a:ext cx="2343499" cy="276999"/>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friends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Karem</a:t>
            </a:r>
            <a:r>
              <a:rPr lang="es-MX" sz="1200" i="1" u="sng" dirty="0" smtClean="0">
                <a:solidFill>
                  <a:srgbClr val="FF0000"/>
                </a:solidFill>
                <a:effectLst>
                  <a:outerShdw blurRad="38100" dist="38100" dir="2700000" algn="tl">
                    <a:srgbClr val="000000">
                      <a:alpha val="43137"/>
                    </a:srgbClr>
                  </a:outerShdw>
                </a:effectLst>
              </a:rPr>
              <a:t> and Katia</a:t>
            </a:r>
            <a:endParaRPr lang="es-MX" sz="1200" i="1" u="sng" dirty="0">
              <a:solidFill>
                <a:srgbClr val="FF0000"/>
              </a:solidFill>
              <a:effectLst>
                <a:outerShdw blurRad="38100" dist="38100" dir="2700000" algn="tl">
                  <a:srgbClr val="000000">
                    <a:alpha val="43137"/>
                  </a:srgbClr>
                </a:outerShdw>
              </a:effectLst>
            </a:endParaRPr>
          </a:p>
        </p:txBody>
      </p:sp>
      <p:sp>
        <p:nvSpPr>
          <p:cNvPr id="18" name="17 CuadroTexto"/>
          <p:cNvSpPr txBox="1"/>
          <p:nvPr/>
        </p:nvSpPr>
        <p:spPr>
          <a:xfrm>
            <a:off x="6018802" y="5157192"/>
            <a:ext cx="2343499" cy="461665"/>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use to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10  </a:t>
            </a:r>
            <a:r>
              <a:rPr lang="es-MX" sz="1200" i="1" u="sng" dirty="0" err="1" smtClean="0">
                <a:solidFill>
                  <a:srgbClr val="FF0000"/>
                </a:solidFill>
                <a:effectLst>
                  <a:outerShdw blurRad="38100" dist="38100" dir="2700000" algn="tl">
                    <a:srgbClr val="000000">
                      <a:alpha val="43137"/>
                    </a:srgbClr>
                  </a:outerShdw>
                </a:effectLst>
              </a:rPr>
              <a:t>friends</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Gemma</a:t>
            </a:r>
            <a:r>
              <a:rPr lang="es-MX" sz="1200" i="1" u="sng" dirty="0" smtClean="0">
                <a:solidFill>
                  <a:srgbClr val="FF0000"/>
                </a:solidFill>
                <a:effectLst>
                  <a:outerShdw blurRad="38100" dist="38100" dir="2700000" algn="tl">
                    <a:srgbClr val="000000">
                      <a:alpha val="43137"/>
                    </a:srgbClr>
                  </a:outerShdw>
                </a:effectLst>
              </a:rPr>
              <a:t> and </a:t>
            </a:r>
            <a:r>
              <a:rPr lang="es-MX" sz="1200" i="1" u="sng" dirty="0" err="1">
                <a:solidFill>
                  <a:srgbClr val="FF0000"/>
                </a:solidFill>
                <a:effectLst>
                  <a:outerShdw blurRad="38100" dist="38100" dir="2700000" algn="tl">
                    <a:srgbClr val="000000">
                      <a:alpha val="43137"/>
                    </a:srgbClr>
                  </a:outerShdw>
                </a:effectLst>
              </a:rPr>
              <a:t>J</a:t>
            </a:r>
            <a:r>
              <a:rPr lang="es-MX" sz="1200" i="1" u="sng" dirty="0" err="1" smtClean="0">
                <a:solidFill>
                  <a:srgbClr val="FF0000"/>
                </a:solidFill>
                <a:effectLst>
                  <a:outerShdw blurRad="38100" dist="38100" dir="2700000" algn="tl">
                    <a:srgbClr val="000000">
                      <a:alpha val="43137"/>
                    </a:srgbClr>
                  </a:outerShdw>
                </a:effectLst>
              </a:rPr>
              <a:t>enifer</a:t>
            </a:r>
            <a:endParaRPr lang="es-MX" sz="1200" i="1" u="sng" dirty="0">
              <a:solidFill>
                <a:srgbClr val="FF0000"/>
              </a:solidFill>
              <a:effectLst>
                <a:outerShdw blurRad="38100" dist="38100" dir="2700000" algn="tl">
                  <a:srgbClr val="000000">
                    <a:alpha val="43137"/>
                  </a:srgbClr>
                </a:outerShdw>
              </a:effectLst>
            </a:endParaRPr>
          </a:p>
        </p:txBody>
      </p:sp>
      <p:sp>
        <p:nvSpPr>
          <p:cNvPr id="19" name="18 CuadroTexto"/>
          <p:cNvSpPr txBox="1"/>
          <p:nvPr/>
        </p:nvSpPr>
        <p:spPr>
          <a:xfrm>
            <a:off x="3330688" y="6021288"/>
            <a:ext cx="2343499" cy="461665"/>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a:t>
            </a:r>
            <a:r>
              <a:rPr lang="es-MX" sz="1200" i="1" u="sng" dirty="0" err="1" smtClean="0">
                <a:solidFill>
                  <a:srgbClr val="FF0000"/>
                </a:solidFill>
                <a:effectLst>
                  <a:outerShdw blurRad="38100" dist="38100" dir="2700000" algn="tl">
                    <a:srgbClr val="000000">
                      <a:alpha val="43137"/>
                    </a:srgbClr>
                  </a:outerShdw>
                </a:effectLst>
              </a:rPr>
              <a:t>used</a:t>
            </a:r>
            <a:r>
              <a:rPr lang="es-MX" sz="1200" i="1" u="sng" dirty="0" smtClean="0">
                <a:solidFill>
                  <a:srgbClr val="FF0000"/>
                </a:solidFill>
                <a:effectLst>
                  <a:outerShdw blurRad="38100" dist="38100" dir="2700000" algn="tl">
                    <a:srgbClr val="000000">
                      <a:alpha val="43137"/>
                    </a:srgbClr>
                  </a:outerShdw>
                </a:effectLst>
              </a:rPr>
              <a:t> to </a:t>
            </a:r>
            <a:r>
              <a:rPr lang="es-MX" sz="1200" i="1" u="sng" dirty="0" err="1" smtClean="0">
                <a:solidFill>
                  <a:srgbClr val="FF0000"/>
                </a:solidFill>
                <a:effectLst>
                  <a:outerShdw blurRad="38100" dist="38100" dir="2700000" algn="tl">
                    <a:srgbClr val="000000">
                      <a:alpha val="43137"/>
                    </a:srgbClr>
                  </a:outerShdw>
                </a:effectLst>
              </a:rPr>
              <a:t>read</a:t>
            </a:r>
            <a:r>
              <a:rPr lang="es-MX" sz="1200" i="1" u="sng" dirty="0" smtClean="0">
                <a:solidFill>
                  <a:srgbClr val="FF0000"/>
                </a:solidFill>
                <a:effectLst>
                  <a:outerShdw blurRad="38100" dist="38100" dir="2700000" algn="tl">
                    <a:srgbClr val="000000">
                      <a:alpha val="43137"/>
                    </a:srgbClr>
                  </a:outerShdw>
                </a:effectLst>
              </a:rPr>
              <a:t> </a:t>
            </a:r>
            <a:r>
              <a:rPr lang="es-MX" sz="1200" i="1" u="sng" dirty="0" err="1" smtClean="0">
                <a:solidFill>
                  <a:srgbClr val="FF0000"/>
                </a:solidFill>
                <a:effectLst>
                  <a:outerShdw blurRad="38100" dist="38100" dir="2700000" algn="tl">
                    <a:srgbClr val="000000">
                      <a:alpha val="43137"/>
                    </a:srgbClr>
                  </a:outerShdw>
                </a:effectLst>
              </a:rPr>
              <a:t>books</a:t>
            </a:r>
            <a:r>
              <a:rPr lang="es-MX" sz="1200" i="1" u="sng" dirty="0">
                <a:solidFill>
                  <a:srgbClr val="FF0000"/>
                </a:solidFill>
                <a:effectLst>
                  <a:outerShdw blurRad="38100" dist="38100" dir="2700000" algn="tl">
                    <a:srgbClr val="000000">
                      <a:alpha val="43137"/>
                    </a:srgbClr>
                  </a:outerShdw>
                </a:effectLst>
              </a:rPr>
              <a:t> </a:t>
            </a:r>
            <a:r>
              <a:rPr lang="es-MX" sz="1200" i="1" u="sng" dirty="0" err="1">
                <a:solidFill>
                  <a:srgbClr val="FF0000"/>
                </a:solidFill>
                <a:effectLst>
                  <a:outerShdw blurRad="38100" dist="38100" dir="2700000" algn="tl">
                    <a:srgbClr val="000000">
                      <a:alpha val="43137"/>
                    </a:srgbClr>
                  </a:outerShdw>
                </a:effectLst>
              </a:rPr>
              <a:t>books</a:t>
            </a:r>
            <a:r>
              <a:rPr lang="es-MX" sz="1200" i="1" u="sng" dirty="0">
                <a:solidFill>
                  <a:srgbClr val="FF0000"/>
                </a:solidFill>
                <a:effectLst>
                  <a:outerShdw blurRad="38100" dist="38100" dir="2700000" algn="tl">
                    <a:srgbClr val="000000">
                      <a:alpha val="43137"/>
                    </a:srgbClr>
                  </a:outerShdw>
                </a:effectLst>
              </a:rPr>
              <a:t> of </a:t>
            </a:r>
            <a:r>
              <a:rPr lang="es-MX" sz="1200" i="1" u="sng" dirty="0" err="1">
                <a:solidFill>
                  <a:srgbClr val="FF0000"/>
                </a:solidFill>
                <a:effectLst>
                  <a:outerShdw blurRad="38100" dist="38100" dir="2700000" algn="tl">
                    <a:srgbClr val="000000">
                      <a:alpha val="43137"/>
                    </a:srgbClr>
                  </a:outerShdw>
                </a:effectLst>
              </a:rPr>
              <a:t>angels</a:t>
            </a:r>
            <a:endParaRPr lang="es-MX" sz="1200" i="1" u="sng" dirty="0">
              <a:solidFill>
                <a:srgbClr val="FF0000"/>
              </a:solidFill>
              <a:effectLst>
                <a:outerShdw blurRad="38100" dist="38100" dir="2700000" algn="tl">
                  <a:srgbClr val="000000">
                    <a:alpha val="43137"/>
                  </a:srgbClr>
                </a:outerShdw>
              </a:effectLst>
            </a:endParaRPr>
          </a:p>
        </p:txBody>
      </p:sp>
      <p:sp>
        <p:nvSpPr>
          <p:cNvPr id="20" name="19 CuadroTexto"/>
          <p:cNvSpPr txBox="1"/>
          <p:nvPr/>
        </p:nvSpPr>
        <p:spPr>
          <a:xfrm>
            <a:off x="6051756" y="5949280"/>
            <a:ext cx="2343499" cy="461665"/>
          </a:xfrm>
          <a:prstGeom prst="rect">
            <a:avLst/>
          </a:prstGeom>
          <a:noFill/>
        </p:spPr>
        <p:txBody>
          <a:bodyPr wrap="square" rtlCol="0">
            <a:spAutoFit/>
          </a:bodyPr>
          <a:lstStyle/>
          <a:p>
            <a:r>
              <a:rPr lang="es-MX" sz="1200" i="1" u="sng" dirty="0" smtClean="0">
                <a:solidFill>
                  <a:srgbClr val="FF0000"/>
                </a:solidFill>
                <a:effectLst>
                  <a:outerShdw blurRad="38100" dist="38100" dir="2700000" algn="tl">
                    <a:srgbClr val="000000">
                      <a:alpha val="43137"/>
                    </a:srgbClr>
                  </a:outerShdw>
                </a:effectLst>
              </a:rPr>
              <a:t>I use to </a:t>
            </a:r>
            <a:r>
              <a:rPr lang="es-MX" sz="1200" i="1" u="sng" dirty="0" err="1" smtClean="0">
                <a:solidFill>
                  <a:srgbClr val="FF0000"/>
                </a:solidFill>
                <a:effectLst>
                  <a:outerShdw blurRad="38100" dist="38100" dir="2700000" algn="tl">
                    <a:srgbClr val="000000">
                      <a:alpha val="43137"/>
                    </a:srgbClr>
                  </a:outerShdw>
                </a:effectLst>
              </a:rPr>
              <a:t>when</a:t>
            </a:r>
            <a:r>
              <a:rPr lang="es-MX" sz="1200" i="1" u="sng" dirty="0" smtClean="0">
                <a:solidFill>
                  <a:srgbClr val="FF0000"/>
                </a:solidFill>
                <a:effectLst>
                  <a:outerShdw blurRad="38100" dist="38100" dir="2700000" algn="tl">
                    <a:srgbClr val="000000">
                      <a:alpha val="43137"/>
                    </a:srgbClr>
                  </a:outerShdw>
                </a:effectLst>
              </a:rPr>
              <a:t> i be 10 </a:t>
            </a:r>
            <a:r>
              <a:rPr lang="es-MX" sz="1200" i="1" u="sng" dirty="0" err="1" smtClean="0">
                <a:solidFill>
                  <a:srgbClr val="FF0000"/>
                </a:solidFill>
                <a:effectLst>
                  <a:outerShdw blurRad="38100" dist="38100" dir="2700000" algn="tl">
                    <a:srgbClr val="000000">
                      <a:alpha val="43137"/>
                    </a:srgbClr>
                  </a:outerShdw>
                </a:effectLst>
              </a:rPr>
              <a:t>read</a:t>
            </a:r>
            <a:r>
              <a:rPr lang="es-MX" sz="1200" i="1" u="sng" dirty="0">
                <a:solidFill>
                  <a:srgbClr val="FF0000"/>
                </a:solidFill>
                <a:effectLst>
                  <a:outerShdw blurRad="38100" dist="38100" dir="2700000" algn="tl">
                    <a:srgbClr val="000000">
                      <a:alpha val="43137"/>
                    </a:srgbClr>
                  </a:outerShdw>
                </a:effectLst>
              </a:rPr>
              <a:t> romance </a:t>
            </a:r>
            <a:r>
              <a:rPr lang="es-MX" sz="1200" i="1" u="sng" dirty="0" err="1">
                <a:solidFill>
                  <a:srgbClr val="FF0000"/>
                </a:solidFill>
                <a:effectLst>
                  <a:outerShdw blurRad="38100" dist="38100" dir="2700000" algn="tl">
                    <a:srgbClr val="000000">
                      <a:alpha val="43137"/>
                    </a:srgbClr>
                  </a:outerShdw>
                </a:effectLst>
              </a:rPr>
              <a:t>books</a:t>
            </a:r>
            <a:endParaRPr lang="es-MX" sz="1200" i="1" u="sng"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p:cNvCxnSpPr/>
          <p:nvPr/>
        </p:nvCxnSpPr>
        <p:spPr>
          <a:xfrm>
            <a:off x="2915816" y="980728"/>
            <a:ext cx="3312368" cy="432048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a:off x="2915816" y="1628800"/>
            <a:ext cx="3312368" cy="3024336"/>
          </a:xfrm>
          <a:prstGeom prst="line">
            <a:avLst/>
          </a:prstGeom>
        </p:spPr>
        <p:style>
          <a:lnRef idx="2">
            <a:schemeClr val="dk1"/>
          </a:lnRef>
          <a:fillRef idx="0">
            <a:schemeClr val="dk1"/>
          </a:fillRef>
          <a:effectRef idx="1">
            <a:schemeClr val="dk1"/>
          </a:effectRef>
          <a:fontRef idx="minor">
            <a:schemeClr val="tx1"/>
          </a:fontRef>
        </p:style>
      </p:cxnSp>
      <p:cxnSp>
        <p:nvCxnSpPr>
          <p:cNvPr id="10" name="9 Conector recto"/>
          <p:cNvCxnSpPr/>
          <p:nvPr/>
        </p:nvCxnSpPr>
        <p:spPr>
          <a:xfrm>
            <a:off x="3068216" y="2276872"/>
            <a:ext cx="3159968" cy="4176464"/>
          </a:xfrm>
          <a:prstGeom prst="line">
            <a:avLst/>
          </a:prstGeom>
          <a:ln>
            <a:solidFill>
              <a:srgbClr val="FFFF00"/>
            </a:solidFill>
          </a:ln>
        </p:spPr>
        <p:style>
          <a:lnRef idx="2">
            <a:schemeClr val="dk1"/>
          </a:lnRef>
          <a:fillRef idx="0">
            <a:schemeClr val="dk1"/>
          </a:fillRef>
          <a:effectRef idx="1">
            <a:schemeClr val="dk1"/>
          </a:effectRef>
          <a:fontRef idx="minor">
            <a:schemeClr val="tx1"/>
          </a:fontRef>
        </p:style>
      </p:cxnSp>
      <p:cxnSp>
        <p:nvCxnSpPr>
          <p:cNvPr id="13" name="12 Conector recto"/>
          <p:cNvCxnSpPr/>
          <p:nvPr/>
        </p:nvCxnSpPr>
        <p:spPr>
          <a:xfrm>
            <a:off x="3068216" y="2852936"/>
            <a:ext cx="3159968" cy="1224136"/>
          </a:xfrm>
          <a:prstGeom prst="line">
            <a:avLst/>
          </a:prstGeom>
          <a:ln>
            <a:solidFill>
              <a:srgbClr val="00B050"/>
            </a:solidFill>
          </a:ln>
        </p:spPr>
        <p:style>
          <a:lnRef idx="2">
            <a:schemeClr val="dk1"/>
          </a:lnRef>
          <a:fillRef idx="0">
            <a:schemeClr val="dk1"/>
          </a:fillRef>
          <a:effectRef idx="1">
            <a:schemeClr val="dk1"/>
          </a:effectRef>
          <a:fontRef idx="minor">
            <a:schemeClr val="tx1"/>
          </a:fontRef>
        </p:style>
      </p:cxnSp>
      <p:cxnSp>
        <p:nvCxnSpPr>
          <p:cNvPr id="16" name="15 Conector recto"/>
          <p:cNvCxnSpPr/>
          <p:nvPr/>
        </p:nvCxnSpPr>
        <p:spPr>
          <a:xfrm flipV="1">
            <a:off x="3068216" y="3429000"/>
            <a:ext cx="3159968" cy="36004"/>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9" name="18 Conector recto"/>
          <p:cNvCxnSpPr/>
          <p:nvPr/>
        </p:nvCxnSpPr>
        <p:spPr>
          <a:xfrm flipV="1">
            <a:off x="3068216" y="2852936"/>
            <a:ext cx="3159968" cy="1224136"/>
          </a:xfrm>
          <a:prstGeom prst="line">
            <a:avLst/>
          </a:prstGeom>
          <a:ln>
            <a:solidFill>
              <a:srgbClr val="7030A0"/>
            </a:solidFill>
          </a:ln>
        </p:spPr>
        <p:style>
          <a:lnRef idx="2">
            <a:schemeClr val="dk1"/>
          </a:lnRef>
          <a:fillRef idx="0">
            <a:schemeClr val="dk1"/>
          </a:fillRef>
          <a:effectRef idx="1">
            <a:schemeClr val="dk1"/>
          </a:effectRef>
          <a:fontRef idx="minor">
            <a:schemeClr val="tx1"/>
          </a:fontRef>
        </p:style>
      </p:cxnSp>
      <p:cxnSp>
        <p:nvCxnSpPr>
          <p:cNvPr id="22" name="21 Conector recto"/>
          <p:cNvCxnSpPr/>
          <p:nvPr/>
        </p:nvCxnSpPr>
        <p:spPr>
          <a:xfrm>
            <a:off x="3068216" y="4653136"/>
            <a:ext cx="3159968" cy="1224136"/>
          </a:xfrm>
          <a:prstGeom prst="line">
            <a:avLst/>
          </a:prstGeom>
          <a:ln>
            <a:solidFill>
              <a:srgbClr val="0070C0"/>
            </a:solidFill>
          </a:ln>
        </p:spPr>
        <p:style>
          <a:lnRef idx="2">
            <a:schemeClr val="dk1"/>
          </a:lnRef>
          <a:fillRef idx="0">
            <a:schemeClr val="dk1"/>
          </a:fillRef>
          <a:effectRef idx="1">
            <a:schemeClr val="dk1"/>
          </a:effectRef>
          <a:fontRef idx="minor">
            <a:schemeClr val="tx1"/>
          </a:fontRef>
        </p:style>
      </p:cxnSp>
      <p:cxnSp>
        <p:nvCxnSpPr>
          <p:cNvPr id="25" name="24 Conector recto"/>
          <p:cNvCxnSpPr/>
          <p:nvPr/>
        </p:nvCxnSpPr>
        <p:spPr>
          <a:xfrm flipV="1">
            <a:off x="2915816" y="980728"/>
            <a:ext cx="3312368" cy="4284476"/>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cxnSp>
        <p:nvCxnSpPr>
          <p:cNvPr id="28" name="27 Conector recto"/>
          <p:cNvCxnSpPr/>
          <p:nvPr/>
        </p:nvCxnSpPr>
        <p:spPr>
          <a:xfrm flipV="1">
            <a:off x="2915816" y="1628800"/>
            <a:ext cx="3312368" cy="4248472"/>
          </a:xfrm>
          <a:prstGeom prst="line">
            <a:avLst/>
          </a:prstGeom>
          <a:ln>
            <a:solidFill>
              <a:srgbClr val="92D050"/>
            </a:solidFill>
          </a:ln>
        </p:spPr>
        <p:style>
          <a:lnRef idx="2">
            <a:schemeClr val="dk1"/>
          </a:lnRef>
          <a:fillRef idx="0">
            <a:schemeClr val="dk1"/>
          </a:fillRef>
          <a:effectRef idx="1">
            <a:schemeClr val="dk1"/>
          </a:effectRef>
          <a:fontRef idx="minor">
            <a:schemeClr val="tx1"/>
          </a:fontRef>
        </p:style>
      </p:cxnSp>
      <p:cxnSp>
        <p:nvCxnSpPr>
          <p:cNvPr id="31" name="30 Conector recto"/>
          <p:cNvCxnSpPr/>
          <p:nvPr/>
        </p:nvCxnSpPr>
        <p:spPr>
          <a:xfrm flipV="1">
            <a:off x="2915816" y="2276872"/>
            <a:ext cx="3312368" cy="4176464"/>
          </a:xfrm>
          <a:prstGeom prst="line">
            <a:avLst/>
          </a:prstGeom>
          <a:ln>
            <a:solidFill>
              <a:srgbClr val="FF33CC"/>
            </a:solidFill>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566</Words>
  <Application>Microsoft Office PowerPoint</Application>
  <PresentationFormat>Presentación en pantalla (4:3)</PresentationFormat>
  <Paragraphs>79</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Times New Roman</vt:lpstr>
      <vt:lpstr>·s²Ó©úÅé</vt:lpstr>
      <vt:lpstr>Calibri</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Luffi</cp:lastModifiedBy>
  <cp:revision>12</cp:revision>
  <dcterms:created xsi:type="dcterms:W3CDTF">2013-10-14T15:08:38Z</dcterms:created>
  <dcterms:modified xsi:type="dcterms:W3CDTF">2014-09-09T01:25:56Z</dcterms:modified>
</cp:coreProperties>
</file>