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fntdata" ContentType="application/x-fontdata"/>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ppt/activeX/activeX7.xml" ContentType="application/vnd.ms-office.activeX+xml"/>
  <Override PartName="/ppt/activeX/activeX8.xml" ContentType="application/vnd.ms-office.activeX+xml"/>
  <Override PartName="/ppt/activeX/activeX9.xml" ContentType="application/vnd.ms-office.activeX+xml"/>
  <Override PartName="/ppt/activeX/activeX10.xml" ContentType="application/vnd.ms-office.activeX+xml"/>
  <Override PartName="/ppt/activeX/activeX11.xml" ContentType="application/vnd.ms-office.activeX+xml"/>
  <Override PartName="/ppt/activeX/activeX12.xml" ContentType="application/vnd.ms-office.activeX+xml"/>
  <Override PartName="/ppt/activeX/activeX13.xml" ContentType="application/vnd.ms-office.activeX+xml"/>
  <Override PartName="/ppt/activeX/activeX14.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60" r:id="rId2"/>
    <p:sldId id="261" r:id="rId3"/>
    <p:sldId id="256" r:id="rId4"/>
    <p:sldId id="257" r:id="rId5"/>
    <p:sldId id="262" r:id="rId6"/>
  </p:sldIdLst>
  <p:sldSz cx="9144000" cy="6858000" type="screen4x3"/>
  <p:notesSz cx="6858000" cy="9144000"/>
  <p:embeddedFontLst>
    <p:embeddedFont>
      <p:font typeface="Calibri" panose="020F0502020204030204" pitchFamily="34" charset="0"/>
      <p:regular r:id="rId7"/>
      <p:bold r:id="rId8"/>
      <p:italic r:id="rId9"/>
      <p:boldItalic r:id="rId10"/>
    </p:embeddedFont>
  </p:embeddedFontLst>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1302" y="-2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tableStyles" Target="tableStyle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1A-5CC6-11CF-8D67-00AA00BDCE1D}" r:id="rId1"/>
</file>

<file path=ppt/activeX/activeX10.xml><?xml version="1.0" encoding="utf-8"?>
<ax:ocx xmlns:ax="http://schemas.microsoft.com/office/2006/activeX" xmlns:r="http://schemas.openxmlformats.org/officeDocument/2006/relationships" ax:classid="{5512D11A-5CC6-11CF-8D67-00AA00BDCE1D}" r:id="rId1"/>
</file>

<file path=ppt/activeX/activeX11.xml><?xml version="1.0" encoding="utf-8"?>
<ax:ocx xmlns:ax="http://schemas.microsoft.com/office/2006/activeX" xmlns:r="http://schemas.openxmlformats.org/officeDocument/2006/relationships" ax:classid="{5512D110-5CC6-11CF-8D67-00AA00BDCE1D}" r:id="rId1"/>
</file>

<file path=ppt/activeX/activeX12.xml><?xml version="1.0" encoding="utf-8"?>
<ax:ocx xmlns:ax="http://schemas.microsoft.com/office/2006/activeX" xmlns:r="http://schemas.openxmlformats.org/officeDocument/2006/relationships" ax:classid="{5512D110-5CC6-11CF-8D67-00AA00BDCE1D}" r:id="rId1"/>
</file>

<file path=ppt/activeX/activeX13.xml><?xml version="1.0" encoding="utf-8"?>
<ax:ocx xmlns:ax="http://schemas.microsoft.com/office/2006/activeX" xmlns:r="http://schemas.openxmlformats.org/officeDocument/2006/relationships" ax:classid="{5512D11A-5CC6-11CF-8D67-00AA00BDCE1D}" r:id="rId1"/>
</file>

<file path=ppt/activeX/activeX14.xml><?xml version="1.0" encoding="utf-8"?>
<ax:ocx xmlns:ax="http://schemas.microsoft.com/office/2006/activeX" xmlns:r="http://schemas.openxmlformats.org/officeDocument/2006/relationships" ax:classid="{5512D110-5CC6-11CF-8D67-00AA00BDCE1D}" r:id="rId1"/>
</file>

<file path=ppt/activeX/activeX2.xml><?xml version="1.0" encoding="utf-8"?>
<ax:ocx xmlns:ax="http://schemas.microsoft.com/office/2006/activeX" xmlns:r="http://schemas.openxmlformats.org/officeDocument/2006/relationships" ax:classid="{5512D110-5CC6-11CF-8D67-00AA00BDCE1D}" r:id="rId1"/>
</file>

<file path=ppt/activeX/activeX3.xml><?xml version="1.0" encoding="utf-8"?>
<ax:ocx xmlns:ax="http://schemas.microsoft.com/office/2006/activeX" xmlns:r="http://schemas.openxmlformats.org/officeDocument/2006/relationships" ax:classid="{5512D110-5CC6-11CF-8D67-00AA00BDCE1D}" r:id="rId1"/>
</file>

<file path=ppt/activeX/activeX4.xml><?xml version="1.0" encoding="utf-8"?>
<ax:ocx xmlns:ax="http://schemas.microsoft.com/office/2006/activeX" xmlns:r="http://schemas.openxmlformats.org/officeDocument/2006/relationships" ax:classid="{5512D11A-5CC6-11CF-8D67-00AA00BDCE1D}" r:id="rId1"/>
</file>

<file path=ppt/activeX/activeX5.xml><?xml version="1.0" encoding="utf-8"?>
<ax:ocx xmlns:ax="http://schemas.microsoft.com/office/2006/activeX" xmlns:r="http://schemas.openxmlformats.org/officeDocument/2006/relationships" ax:classid="{5512D110-5CC6-11CF-8D67-00AA00BDCE1D}" r:id="rId1"/>
</file>

<file path=ppt/activeX/activeX6.xml><?xml version="1.0" encoding="utf-8"?>
<ax:ocx xmlns:ax="http://schemas.microsoft.com/office/2006/activeX" xmlns:r="http://schemas.openxmlformats.org/officeDocument/2006/relationships" ax:classid="{5512D110-5CC6-11CF-8D67-00AA00BDCE1D}" r:id="rId1"/>
</file>

<file path=ppt/activeX/activeX7.xml><?xml version="1.0" encoding="utf-8"?>
<ax:ocx xmlns:ax="http://schemas.microsoft.com/office/2006/activeX" xmlns:r="http://schemas.openxmlformats.org/officeDocument/2006/relationships" ax:classid="{5512D11A-5CC6-11CF-8D67-00AA00BDCE1D}" r:id="rId1"/>
</file>

<file path=ppt/activeX/activeX8.xml><?xml version="1.0" encoding="utf-8"?>
<ax:ocx xmlns:ax="http://schemas.microsoft.com/office/2006/activeX" xmlns:r="http://schemas.openxmlformats.org/officeDocument/2006/relationships" ax:classid="{5512D110-5CC6-11CF-8D67-00AA00BDCE1D}" r:id="rId1"/>
</file>

<file path=ppt/activeX/activeX9.xml><?xml version="1.0" encoding="utf-8"?>
<ax:ocx xmlns:ax="http://schemas.microsoft.com/office/2006/activeX" xmlns:r="http://schemas.openxmlformats.org/officeDocument/2006/relationships" ax:classid="{5512D110-5CC6-11CF-8D67-00AA00BDCE1D}" r:id="rId1"/>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66450-B46D-493B-A235-3C34FFD84C3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control" Target="../activeX/activeX7.xml"/><Relationship Id="rId13" Type="http://schemas.openxmlformats.org/officeDocument/2006/relationships/control" Target="../activeX/activeX12.xml"/><Relationship Id="rId18" Type="http://schemas.openxmlformats.org/officeDocument/2006/relationships/image" Target="../media/image15.wmf"/><Relationship Id="rId26" Type="http://schemas.openxmlformats.org/officeDocument/2006/relationships/image" Target="../media/image23.wmf"/><Relationship Id="rId3" Type="http://schemas.openxmlformats.org/officeDocument/2006/relationships/control" Target="../activeX/activeX2.xml"/><Relationship Id="rId21" Type="http://schemas.openxmlformats.org/officeDocument/2006/relationships/image" Target="../media/image18.wmf"/><Relationship Id="rId7" Type="http://schemas.openxmlformats.org/officeDocument/2006/relationships/control" Target="../activeX/activeX6.xml"/><Relationship Id="rId12" Type="http://schemas.openxmlformats.org/officeDocument/2006/relationships/control" Target="../activeX/activeX11.xml"/><Relationship Id="rId17" Type="http://schemas.openxmlformats.org/officeDocument/2006/relationships/image" Target="../media/image14.wmf"/><Relationship Id="rId25" Type="http://schemas.openxmlformats.org/officeDocument/2006/relationships/image" Target="../media/image22.wmf"/><Relationship Id="rId2" Type="http://schemas.openxmlformats.org/officeDocument/2006/relationships/control" Target="../activeX/activeX1.xml"/><Relationship Id="rId16" Type="http://schemas.openxmlformats.org/officeDocument/2006/relationships/slideLayout" Target="../slideLayouts/slideLayout1.xml"/><Relationship Id="rId20" Type="http://schemas.openxmlformats.org/officeDocument/2006/relationships/image" Target="../media/image17.wmf"/><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control" Target="../activeX/activeX10.xml"/><Relationship Id="rId24" Type="http://schemas.openxmlformats.org/officeDocument/2006/relationships/image" Target="../media/image21.wmf"/><Relationship Id="rId5" Type="http://schemas.openxmlformats.org/officeDocument/2006/relationships/control" Target="../activeX/activeX4.xml"/><Relationship Id="rId15" Type="http://schemas.openxmlformats.org/officeDocument/2006/relationships/control" Target="../activeX/activeX14.xml"/><Relationship Id="rId23" Type="http://schemas.openxmlformats.org/officeDocument/2006/relationships/image" Target="../media/image20.wmf"/><Relationship Id="rId10" Type="http://schemas.openxmlformats.org/officeDocument/2006/relationships/control" Target="../activeX/activeX9.xml"/><Relationship Id="rId19" Type="http://schemas.openxmlformats.org/officeDocument/2006/relationships/image" Target="../media/image16.wmf"/><Relationship Id="rId4" Type="http://schemas.openxmlformats.org/officeDocument/2006/relationships/control" Target="../activeX/activeX3.xml"/><Relationship Id="rId9" Type="http://schemas.openxmlformats.org/officeDocument/2006/relationships/control" Target="../activeX/activeX8.xml"/><Relationship Id="rId14" Type="http://schemas.openxmlformats.org/officeDocument/2006/relationships/control" Target="../activeX/activeX13.xml"/><Relationship Id="rId22" Type="http://schemas.openxmlformats.org/officeDocument/2006/relationships/image" Target="../media/image19.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0" name="Picture 2"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2" name="Picture 4"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57150"/>
          </a:xfrm>
          <a:prstGeom prst="rect">
            <a:avLst/>
          </a:prstGeom>
          <a:noFill/>
        </p:spPr>
      </p:pic>
      <p:pic>
        <p:nvPicPr>
          <p:cNvPr id="17413" name="Picture 5"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4" name="Picture 6"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381000" cy="95250"/>
          </a:xfrm>
          <a:prstGeom prst="rect">
            <a:avLst/>
          </a:prstGeom>
          <a:noFill/>
        </p:spPr>
      </p:pic>
      <p:pic>
        <p:nvPicPr>
          <p:cNvPr id="17415" name="Picture 7"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0" cy="9525"/>
          </a:xfrm>
          <a:prstGeom prst="rect">
            <a:avLst/>
          </a:prstGeom>
          <a:noFill/>
        </p:spPr>
      </p:pic>
      <p:pic>
        <p:nvPicPr>
          <p:cNvPr id="17416" name="Picture 8"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7" name="Picture 9"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8" name="Picture 10"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381000"/>
          </a:xfrm>
          <a:prstGeom prst="rect">
            <a:avLst/>
          </a:prstGeom>
          <a:noFill/>
        </p:spPr>
      </p:pic>
      <p:sp>
        <p:nvSpPr>
          <p:cNvPr id="13" name="12 Rectángulo"/>
          <p:cNvSpPr/>
          <p:nvPr/>
        </p:nvSpPr>
        <p:spPr>
          <a:xfrm>
            <a:off x="214282" y="129859"/>
            <a:ext cx="8786874" cy="1938992"/>
          </a:xfrm>
          <a:prstGeom prst="rect">
            <a:avLst/>
          </a:prstGeom>
        </p:spPr>
        <p:txBody>
          <a:bodyPr wrap="square">
            <a:spAutoFit/>
          </a:bodyPr>
          <a:lstStyle/>
          <a:p>
            <a:r>
              <a:rPr lang="en-US" sz="2400" dirty="0" smtClean="0"/>
              <a:t> </a:t>
            </a:r>
            <a:r>
              <a:rPr lang="en-US" sz="2400" b="1" dirty="0" smtClean="0">
                <a:solidFill>
                  <a:srgbClr val="00B050"/>
                </a:solidFill>
              </a:rPr>
              <a:t>USED TO…</a:t>
            </a:r>
            <a:r>
              <a:rPr lang="en-US" sz="2400" dirty="0" smtClean="0"/>
              <a:t>    </a:t>
            </a:r>
          </a:p>
          <a:p>
            <a:r>
              <a:rPr lang="en-US" sz="2400" dirty="0" smtClean="0"/>
              <a:t> </a:t>
            </a:r>
          </a:p>
          <a:p>
            <a:r>
              <a:rPr lang="en-US" sz="2400" dirty="0" smtClean="0"/>
              <a:t>It refers to past habits and states. If we say that somebody used to do something, we mean that some time ago he was in the habit of doing this, but he no longer does it now. </a:t>
            </a:r>
          </a:p>
        </p:txBody>
      </p:sp>
      <p:pic>
        <p:nvPicPr>
          <p:cNvPr id="14" name="Picture 2" descr="http://www.problogger.net/wp-content/santablog.jpg"/>
          <p:cNvPicPr>
            <a:picLocks noChangeAspect="1" noChangeArrowheads="1"/>
          </p:cNvPicPr>
          <p:nvPr/>
        </p:nvPicPr>
        <p:blipFill>
          <a:blip r:embed="rId3"/>
          <a:srcRect l="6334" t="8370" r="8145" b="6109"/>
          <a:stretch>
            <a:fillRect/>
          </a:stretch>
        </p:blipFill>
        <p:spPr bwMode="auto">
          <a:xfrm>
            <a:off x="5143504" y="2000240"/>
            <a:ext cx="3571900" cy="4000528"/>
          </a:xfrm>
          <a:prstGeom prst="rect">
            <a:avLst/>
          </a:prstGeom>
          <a:noFill/>
        </p:spPr>
      </p:pic>
      <p:sp>
        <p:nvSpPr>
          <p:cNvPr id="15" name="14 Rectángulo"/>
          <p:cNvSpPr/>
          <p:nvPr/>
        </p:nvSpPr>
        <p:spPr>
          <a:xfrm>
            <a:off x="357158" y="2357430"/>
            <a:ext cx="4572000" cy="3477875"/>
          </a:xfrm>
          <a:prstGeom prst="rect">
            <a:avLst/>
          </a:prstGeom>
        </p:spPr>
        <p:txBody>
          <a:bodyPr wrap="square">
            <a:spAutoFit/>
          </a:bodyPr>
          <a:lstStyle/>
          <a:p>
            <a:r>
              <a:rPr lang="en-US" sz="2000" dirty="0" smtClean="0"/>
              <a:t>Here are some examples:</a:t>
            </a:r>
          </a:p>
          <a:p>
            <a:endParaRPr lang="en-US" sz="2000" b="1" dirty="0" smtClean="0">
              <a:solidFill>
                <a:srgbClr val="00B050"/>
              </a:solidFill>
            </a:endParaRPr>
          </a:p>
          <a:p>
            <a:r>
              <a:rPr lang="en-US" sz="2000" b="1" dirty="0" smtClean="0">
                <a:solidFill>
                  <a:srgbClr val="00B050"/>
                </a:solidFill>
              </a:rPr>
              <a:t>'I used to smoke </a:t>
            </a:r>
            <a:r>
              <a:rPr lang="en-US" sz="2000" dirty="0" smtClean="0"/>
              <a:t>30 cigarettes a day, but I gave up when I became convinced that smoking causes cancer.'</a:t>
            </a:r>
          </a:p>
          <a:p>
            <a:endParaRPr lang="en-US" sz="2000" dirty="0" smtClean="0"/>
          </a:p>
          <a:p>
            <a:r>
              <a:rPr lang="en-US" sz="2000" b="1" dirty="0" smtClean="0">
                <a:solidFill>
                  <a:srgbClr val="00B050"/>
                </a:solidFill>
              </a:rPr>
              <a:t>'I didn't use to like cricket</a:t>
            </a:r>
            <a:r>
              <a:rPr lang="en-US" sz="2000" dirty="0" smtClean="0"/>
              <a:t>, but now I'm getting interested in it.' </a:t>
            </a:r>
          </a:p>
          <a:p>
            <a:r>
              <a:rPr lang="en-US" sz="2000" b="1" dirty="0" smtClean="0">
                <a:solidFill>
                  <a:srgbClr val="00B050"/>
                </a:solidFill>
              </a:rPr>
              <a:t>'Didn't he use to be vegetarian?' </a:t>
            </a:r>
            <a:r>
              <a:rPr lang="en-US" sz="2000" dirty="0" smtClean="0"/>
              <a:t>'Yes, he did, but he started eating meat last winter and now he's a real carnivore.' </a:t>
            </a:r>
            <a:endParaRPr lang="es-E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busyteacher.org/uploads/posts/2013-08/1376643737_16.08.png"/>
          <p:cNvPicPr>
            <a:picLocks noChangeAspect="1" noChangeArrowheads="1"/>
          </p:cNvPicPr>
          <p:nvPr/>
        </p:nvPicPr>
        <p:blipFill>
          <a:blip r:embed="rId2"/>
          <a:srcRect/>
          <a:stretch>
            <a:fillRect/>
          </a:stretch>
        </p:blipFill>
        <p:spPr bwMode="auto">
          <a:xfrm>
            <a:off x="298451" y="185758"/>
            <a:ext cx="8559829" cy="6315076"/>
          </a:xfrm>
          <a:prstGeom prst="rect">
            <a:avLst/>
          </a:prstGeom>
          <a:noFill/>
        </p:spPr>
      </p:pic>
      <p:sp>
        <p:nvSpPr>
          <p:cNvPr id="2" name="1 CuadroTexto"/>
          <p:cNvSpPr txBox="1"/>
          <p:nvPr/>
        </p:nvSpPr>
        <p:spPr>
          <a:xfrm>
            <a:off x="4151904" y="3728065"/>
            <a:ext cx="4380535" cy="276999"/>
          </a:xfrm>
          <a:prstGeom prst="rect">
            <a:avLst/>
          </a:prstGeom>
          <a:noFill/>
        </p:spPr>
        <p:txBody>
          <a:bodyPr wrap="square" rtlCol="0">
            <a:spAutoFit/>
          </a:bodyPr>
          <a:lstStyle/>
          <a:p>
            <a:r>
              <a:rPr lang="es-MX" sz="1200" i="1" u="sng" dirty="0" smtClean="0">
                <a:solidFill>
                  <a:srgbClr val="FF0000"/>
                </a:solidFill>
                <a:effectLst>
                  <a:outerShdw blurRad="38100" dist="38100" dir="2700000" algn="tl">
                    <a:srgbClr val="000000">
                      <a:alpha val="43137"/>
                    </a:srgbClr>
                  </a:outerShdw>
                </a:effectLst>
              </a:rPr>
              <a:t>I </a:t>
            </a:r>
            <a:r>
              <a:rPr lang="es-MX" sz="1200" i="1" u="sng" dirty="0" err="1" smtClean="0">
                <a:solidFill>
                  <a:srgbClr val="FF0000"/>
                </a:solidFill>
                <a:effectLst>
                  <a:outerShdw blurRad="38100" dist="38100" dir="2700000" algn="tl">
                    <a:srgbClr val="000000">
                      <a:alpha val="43137"/>
                    </a:srgbClr>
                  </a:outerShdw>
                </a:effectLst>
              </a:rPr>
              <a:t>used</a:t>
            </a:r>
            <a:r>
              <a:rPr lang="es-MX" sz="1200" i="1" u="sng" dirty="0" smtClean="0">
                <a:solidFill>
                  <a:srgbClr val="FF0000"/>
                </a:solidFill>
                <a:effectLst>
                  <a:outerShdw blurRad="38100" dist="38100" dir="2700000" algn="tl">
                    <a:srgbClr val="000000">
                      <a:alpha val="43137"/>
                    </a:srgbClr>
                  </a:outerShdw>
                </a:effectLst>
              </a:rPr>
              <a:t> to be in </a:t>
            </a:r>
            <a:r>
              <a:rPr lang="es-MX" sz="1200" i="1" u="sng" dirty="0" err="1" smtClean="0">
                <a:solidFill>
                  <a:srgbClr val="FF0000"/>
                </a:solidFill>
                <a:effectLst>
                  <a:outerShdw blurRad="38100" dist="38100" dir="2700000" algn="tl">
                    <a:srgbClr val="000000">
                      <a:alpha val="43137"/>
                    </a:srgbClr>
                  </a:outerShdw>
                </a:effectLst>
              </a:rPr>
              <a:t>the</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school</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swimm</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team</a:t>
            </a:r>
            <a:endParaRPr lang="es-MX" sz="1200" i="1" u="sng" dirty="0">
              <a:solidFill>
                <a:srgbClr val="FF0000"/>
              </a:solidFill>
              <a:effectLst>
                <a:outerShdw blurRad="38100" dist="38100" dir="2700000" algn="tl">
                  <a:srgbClr val="000000">
                    <a:alpha val="43137"/>
                  </a:srgbClr>
                </a:outerShdw>
              </a:effectLst>
            </a:endParaRPr>
          </a:p>
        </p:txBody>
      </p:sp>
      <p:sp>
        <p:nvSpPr>
          <p:cNvPr id="5" name="4 CuadroTexto"/>
          <p:cNvSpPr txBox="1"/>
          <p:nvPr/>
        </p:nvSpPr>
        <p:spPr>
          <a:xfrm>
            <a:off x="4304304" y="4088105"/>
            <a:ext cx="4380535" cy="276999"/>
          </a:xfrm>
          <a:prstGeom prst="rect">
            <a:avLst/>
          </a:prstGeom>
          <a:noFill/>
        </p:spPr>
        <p:txBody>
          <a:bodyPr wrap="square" rtlCol="0">
            <a:spAutoFit/>
          </a:bodyPr>
          <a:lstStyle/>
          <a:p>
            <a:r>
              <a:rPr lang="es-MX" sz="1200" i="1" u="sng" dirty="0" err="1" smtClean="0">
                <a:solidFill>
                  <a:srgbClr val="FF0000"/>
                </a:solidFill>
                <a:effectLst>
                  <a:outerShdw blurRad="38100" dist="38100" dir="2700000" algn="tl">
                    <a:srgbClr val="000000">
                      <a:alpha val="43137"/>
                    </a:srgbClr>
                  </a:outerShdw>
                </a:effectLst>
              </a:rPr>
              <a:t>Sophie</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used</a:t>
            </a:r>
            <a:r>
              <a:rPr lang="es-MX" sz="1200" i="1" u="sng" dirty="0" smtClean="0">
                <a:solidFill>
                  <a:srgbClr val="FF0000"/>
                </a:solidFill>
                <a:effectLst>
                  <a:outerShdw blurRad="38100" dist="38100" dir="2700000" algn="tl">
                    <a:srgbClr val="000000">
                      <a:alpha val="43137"/>
                    </a:srgbClr>
                  </a:outerShdw>
                </a:effectLst>
              </a:rPr>
              <a:t> to </a:t>
            </a:r>
            <a:r>
              <a:rPr lang="es-MX" sz="1200" i="1" u="sng" dirty="0" err="1" smtClean="0">
                <a:solidFill>
                  <a:srgbClr val="FF0000"/>
                </a:solidFill>
                <a:effectLst>
                  <a:outerShdw blurRad="38100" dist="38100" dir="2700000" algn="tl">
                    <a:srgbClr val="000000">
                      <a:alpha val="43137"/>
                    </a:srgbClr>
                  </a:outerShdw>
                </a:effectLst>
              </a:rPr>
              <a:t>have</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long</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hair</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when</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she</a:t>
            </a:r>
            <a:r>
              <a:rPr lang="es-MX" sz="1200" i="1" u="sng" dirty="0" smtClean="0">
                <a:solidFill>
                  <a:srgbClr val="FF0000"/>
                </a:solidFill>
                <a:effectLst>
                  <a:outerShdw blurRad="38100" dist="38100" dir="2700000" algn="tl">
                    <a:srgbClr val="000000">
                      <a:alpha val="43137"/>
                    </a:srgbClr>
                  </a:outerShdw>
                </a:effectLst>
              </a:rPr>
              <a:t> be 7</a:t>
            </a:r>
            <a:endParaRPr lang="es-MX" sz="1200" i="1" u="sng" dirty="0">
              <a:solidFill>
                <a:srgbClr val="FF0000"/>
              </a:solidFill>
              <a:effectLst>
                <a:outerShdw blurRad="38100" dist="38100" dir="2700000" algn="tl">
                  <a:srgbClr val="000000">
                    <a:alpha val="43137"/>
                  </a:srgbClr>
                </a:outerShdw>
              </a:effectLst>
            </a:endParaRPr>
          </a:p>
        </p:txBody>
      </p:sp>
      <p:sp>
        <p:nvSpPr>
          <p:cNvPr id="6" name="5 CuadroTexto"/>
          <p:cNvSpPr txBox="1"/>
          <p:nvPr/>
        </p:nvSpPr>
        <p:spPr>
          <a:xfrm>
            <a:off x="5397349" y="4448145"/>
            <a:ext cx="3746649" cy="276999"/>
          </a:xfrm>
          <a:prstGeom prst="rect">
            <a:avLst/>
          </a:prstGeom>
          <a:noFill/>
        </p:spPr>
        <p:txBody>
          <a:bodyPr wrap="square" rtlCol="0">
            <a:spAutoFit/>
          </a:bodyPr>
          <a:lstStyle/>
          <a:p>
            <a:r>
              <a:rPr lang="es-MX" sz="1200" i="1" u="sng" dirty="0" smtClean="0">
                <a:solidFill>
                  <a:srgbClr val="FF0000"/>
                </a:solidFill>
                <a:effectLst>
                  <a:outerShdw blurRad="38100" dist="38100" dir="2700000" algn="tl">
                    <a:srgbClr val="000000">
                      <a:alpha val="43137"/>
                    </a:srgbClr>
                  </a:outerShdw>
                </a:effectLst>
              </a:rPr>
              <a:t>Mary </a:t>
            </a:r>
            <a:r>
              <a:rPr lang="es-MX" sz="1200" i="1" u="sng" dirty="0" err="1" smtClean="0">
                <a:solidFill>
                  <a:srgbClr val="FF0000"/>
                </a:solidFill>
                <a:effectLst>
                  <a:outerShdw blurRad="38100" dist="38100" dir="2700000" algn="tl">
                    <a:srgbClr val="000000">
                      <a:alpha val="43137"/>
                    </a:srgbClr>
                  </a:outerShdw>
                </a:effectLst>
              </a:rPr>
              <a:t>didn’d</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used</a:t>
            </a:r>
            <a:r>
              <a:rPr lang="es-MX" sz="1200" i="1" u="sng" dirty="0" smtClean="0">
                <a:solidFill>
                  <a:srgbClr val="FF0000"/>
                </a:solidFill>
                <a:effectLst>
                  <a:outerShdw blurRad="38100" dist="38100" dir="2700000" algn="tl">
                    <a:srgbClr val="000000">
                      <a:alpha val="43137"/>
                    </a:srgbClr>
                  </a:outerShdw>
                </a:effectLst>
              </a:rPr>
              <a:t> to listen </a:t>
            </a:r>
            <a:r>
              <a:rPr lang="es-MX" sz="1200" i="1" u="sng" dirty="0" err="1" smtClean="0">
                <a:solidFill>
                  <a:srgbClr val="FF0000"/>
                </a:solidFill>
                <a:effectLst>
                  <a:outerShdw blurRad="38100" dist="38100" dir="2700000" algn="tl">
                    <a:srgbClr val="000000">
                      <a:alpha val="43137"/>
                    </a:srgbClr>
                  </a:outerShdw>
                </a:effectLst>
              </a:rPr>
              <a:t>when</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her</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teachers</a:t>
            </a:r>
            <a:r>
              <a:rPr lang="es-MX" sz="1200" i="1" u="sng" dirty="0" smtClean="0">
                <a:solidFill>
                  <a:srgbClr val="FF0000"/>
                </a:solidFill>
                <a:effectLst>
                  <a:outerShdw blurRad="38100" dist="38100" dir="2700000" algn="tl">
                    <a:srgbClr val="000000">
                      <a:alpha val="43137"/>
                    </a:srgbClr>
                  </a:outerShdw>
                </a:effectLst>
              </a:rPr>
              <a:t> be </a:t>
            </a:r>
            <a:r>
              <a:rPr lang="es-MX" sz="1200" i="1" u="sng" dirty="0" err="1" smtClean="0">
                <a:solidFill>
                  <a:srgbClr val="FF0000"/>
                </a:solidFill>
                <a:effectLst>
                  <a:outerShdw blurRad="38100" dist="38100" dir="2700000" algn="tl">
                    <a:srgbClr val="000000">
                      <a:alpha val="43137"/>
                    </a:srgbClr>
                  </a:outerShdw>
                </a:effectLst>
              </a:rPr>
              <a:t>espeak</a:t>
            </a:r>
            <a:endParaRPr lang="es-MX" sz="1200" i="1" u="sng" dirty="0">
              <a:solidFill>
                <a:srgbClr val="FF0000"/>
              </a:solidFill>
              <a:effectLst>
                <a:outerShdw blurRad="38100" dist="38100" dir="2700000" algn="tl">
                  <a:srgbClr val="000000">
                    <a:alpha val="43137"/>
                  </a:srgbClr>
                </a:outerShdw>
              </a:effectLst>
            </a:endParaRPr>
          </a:p>
        </p:txBody>
      </p:sp>
      <p:sp>
        <p:nvSpPr>
          <p:cNvPr id="10" name="9 CuadroTexto"/>
          <p:cNvSpPr txBox="1"/>
          <p:nvPr/>
        </p:nvSpPr>
        <p:spPr>
          <a:xfrm>
            <a:off x="5029252" y="4831883"/>
            <a:ext cx="4359226" cy="276999"/>
          </a:xfrm>
          <a:prstGeom prst="rect">
            <a:avLst/>
          </a:prstGeom>
          <a:noFill/>
        </p:spPr>
        <p:txBody>
          <a:bodyPr wrap="square" rtlCol="0">
            <a:spAutoFit/>
          </a:bodyPr>
          <a:lstStyle/>
          <a:p>
            <a:r>
              <a:rPr lang="es-MX" sz="1200" i="1" u="sng" dirty="0" smtClean="0">
                <a:solidFill>
                  <a:srgbClr val="FF0000"/>
                </a:solidFill>
                <a:effectLst>
                  <a:outerShdw blurRad="38100" dist="38100" dir="2700000" algn="tl">
                    <a:srgbClr val="000000">
                      <a:alpha val="43137"/>
                    </a:srgbClr>
                  </a:outerShdw>
                </a:effectLst>
              </a:rPr>
              <a:t>Ricardo </a:t>
            </a:r>
            <a:r>
              <a:rPr lang="es-MX" sz="1200" i="1" u="sng" dirty="0" err="1" smtClean="0">
                <a:solidFill>
                  <a:srgbClr val="FF0000"/>
                </a:solidFill>
                <a:effectLst>
                  <a:outerShdw blurRad="38100" dist="38100" dir="2700000" algn="tl">
                    <a:srgbClr val="000000">
                      <a:alpha val="43137"/>
                    </a:srgbClr>
                  </a:outerShdw>
                </a:effectLst>
              </a:rPr>
              <a:t>used</a:t>
            </a:r>
            <a:r>
              <a:rPr lang="es-MX" sz="1200" i="1" u="sng" dirty="0" smtClean="0">
                <a:solidFill>
                  <a:srgbClr val="FF0000"/>
                </a:solidFill>
                <a:effectLst>
                  <a:outerShdw blurRad="38100" dist="38100" dir="2700000" algn="tl">
                    <a:srgbClr val="000000">
                      <a:alpha val="43137"/>
                    </a:srgbClr>
                  </a:outerShdw>
                </a:effectLst>
              </a:rPr>
              <a:t> to </a:t>
            </a:r>
            <a:r>
              <a:rPr lang="es-MX" sz="1200" i="1" u="sng" dirty="0" err="1" smtClean="0">
                <a:solidFill>
                  <a:srgbClr val="FF0000"/>
                </a:solidFill>
                <a:effectLst>
                  <a:outerShdw blurRad="38100" dist="38100" dir="2700000" algn="tl">
                    <a:srgbClr val="000000">
                      <a:alpha val="43137"/>
                    </a:srgbClr>
                  </a:outerShdw>
                </a:effectLst>
              </a:rPr>
              <a:t>get</a:t>
            </a:r>
            <a:r>
              <a:rPr lang="es-MX" sz="1200" i="1" u="sng" dirty="0" smtClean="0">
                <a:solidFill>
                  <a:srgbClr val="FF0000"/>
                </a:solidFill>
                <a:effectLst>
                  <a:outerShdw blurRad="38100" dist="38100" dir="2700000" algn="tl">
                    <a:srgbClr val="000000">
                      <a:alpha val="43137"/>
                    </a:srgbClr>
                  </a:outerShdw>
                </a:effectLst>
              </a:rPr>
              <a:t> up at 6:00 </a:t>
            </a:r>
            <a:r>
              <a:rPr lang="es-MX" sz="1200" i="1" u="sng" dirty="0" err="1" smtClean="0">
                <a:solidFill>
                  <a:srgbClr val="FF0000"/>
                </a:solidFill>
                <a:effectLst>
                  <a:outerShdw blurRad="38100" dist="38100" dir="2700000" algn="tl">
                    <a:srgbClr val="000000">
                      <a:alpha val="43137"/>
                    </a:srgbClr>
                  </a:outerShdw>
                </a:effectLst>
              </a:rPr>
              <a:t>when</a:t>
            </a:r>
            <a:r>
              <a:rPr lang="es-MX" sz="1200" i="1" u="sng" dirty="0" smtClean="0">
                <a:solidFill>
                  <a:srgbClr val="FF0000"/>
                </a:solidFill>
                <a:effectLst>
                  <a:outerShdw blurRad="38100" dist="38100" dir="2700000" algn="tl">
                    <a:srgbClr val="000000">
                      <a:alpha val="43137"/>
                    </a:srgbClr>
                  </a:outerShdw>
                </a:effectLst>
              </a:rPr>
              <a:t> he be </a:t>
            </a:r>
            <a:r>
              <a:rPr lang="es-MX" sz="1200" i="1" u="sng" dirty="0" err="1" smtClean="0">
                <a:solidFill>
                  <a:srgbClr val="FF0000"/>
                </a:solidFill>
                <a:effectLst>
                  <a:outerShdw blurRad="38100" dist="38100" dir="2700000" algn="tl">
                    <a:srgbClr val="000000">
                      <a:alpha val="43137"/>
                    </a:srgbClr>
                  </a:outerShdw>
                </a:effectLst>
              </a:rPr>
              <a:t>train</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for</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the</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olympicd</a:t>
            </a:r>
            <a:endParaRPr lang="es-MX" sz="1200" i="1" u="sng" dirty="0">
              <a:solidFill>
                <a:srgbClr val="FF0000"/>
              </a:solidFill>
              <a:effectLst>
                <a:outerShdw blurRad="38100" dist="38100" dir="2700000" algn="tl">
                  <a:srgbClr val="000000">
                    <a:alpha val="43137"/>
                  </a:srgbClr>
                </a:outerShdw>
              </a:effectLst>
            </a:endParaRPr>
          </a:p>
        </p:txBody>
      </p:sp>
      <p:sp>
        <p:nvSpPr>
          <p:cNvPr id="11" name="10 CuadroTexto"/>
          <p:cNvSpPr txBox="1"/>
          <p:nvPr/>
        </p:nvSpPr>
        <p:spPr>
          <a:xfrm>
            <a:off x="5004048" y="5137839"/>
            <a:ext cx="3384376" cy="276999"/>
          </a:xfrm>
          <a:prstGeom prst="rect">
            <a:avLst/>
          </a:prstGeom>
          <a:noFill/>
        </p:spPr>
        <p:txBody>
          <a:bodyPr wrap="square" rtlCol="0">
            <a:spAutoFit/>
          </a:bodyPr>
          <a:lstStyle/>
          <a:p>
            <a:r>
              <a:rPr lang="es-MX" sz="1200" i="1" u="sng" dirty="0" err="1" smtClean="0">
                <a:solidFill>
                  <a:srgbClr val="FF0000"/>
                </a:solidFill>
                <a:effectLst>
                  <a:outerShdw blurRad="38100" dist="38100" dir="2700000" algn="tl">
                    <a:srgbClr val="000000">
                      <a:alpha val="43137"/>
                    </a:srgbClr>
                  </a:outerShdw>
                </a:effectLst>
              </a:rPr>
              <a:t>What</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did</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used</a:t>
            </a:r>
            <a:r>
              <a:rPr lang="es-MX" sz="1200" i="1" u="sng" dirty="0" smtClean="0">
                <a:solidFill>
                  <a:srgbClr val="FF0000"/>
                </a:solidFill>
                <a:effectLst>
                  <a:outerShdw blurRad="38100" dist="38100" dir="2700000" algn="tl">
                    <a:srgbClr val="000000">
                      <a:alpha val="43137"/>
                    </a:srgbClr>
                  </a:outerShdw>
                </a:effectLst>
              </a:rPr>
              <a:t> to </a:t>
            </a:r>
            <a:r>
              <a:rPr lang="es-MX" sz="1200" i="1" u="sng" dirty="0" err="1" smtClean="0">
                <a:solidFill>
                  <a:srgbClr val="FF0000"/>
                </a:solidFill>
                <a:effectLst>
                  <a:outerShdw blurRad="38100" dist="38100" dir="2700000" algn="tl">
                    <a:srgbClr val="000000">
                      <a:alpha val="43137"/>
                    </a:srgbClr>
                  </a:outerShdw>
                </a:effectLst>
              </a:rPr>
              <a:t>you</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usually</a:t>
            </a:r>
            <a:r>
              <a:rPr lang="es-MX" sz="1200" i="1" u="sng" dirty="0" smtClean="0">
                <a:solidFill>
                  <a:srgbClr val="FF0000"/>
                </a:solidFill>
                <a:effectLst>
                  <a:outerShdw blurRad="38100" dist="38100" dir="2700000" algn="tl">
                    <a:srgbClr val="000000">
                      <a:alpha val="43137"/>
                    </a:srgbClr>
                  </a:outerShdw>
                </a:effectLst>
              </a:rPr>
              <a:t> do </a:t>
            </a:r>
            <a:r>
              <a:rPr lang="es-MX" sz="1200" i="1" u="sng" dirty="0" err="1" smtClean="0">
                <a:solidFill>
                  <a:srgbClr val="FF0000"/>
                </a:solidFill>
                <a:effectLst>
                  <a:outerShdw blurRad="38100" dist="38100" dir="2700000" algn="tl">
                    <a:srgbClr val="000000">
                      <a:alpha val="43137"/>
                    </a:srgbClr>
                  </a:outerShdw>
                </a:effectLst>
              </a:rPr>
              <a:t>on</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Saturday</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every</a:t>
            </a:r>
            <a:endParaRPr lang="es-MX" sz="1200" i="1" u="sng" dirty="0">
              <a:solidFill>
                <a:srgbClr val="FF0000"/>
              </a:solidFill>
              <a:effectLst>
                <a:outerShdw blurRad="38100" dist="38100" dir="2700000" algn="tl">
                  <a:srgbClr val="000000">
                    <a:alpha val="43137"/>
                  </a:srgbClr>
                </a:outerShdw>
              </a:effectLst>
            </a:endParaRPr>
          </a:p>
        </p:txBody>
      </p:sp>
      <p:sp>
        <p:nvSpPr>
          <p:cNvPr id="12" name="11 CuadroTexto"/>
          <p:cNvSpPr txBox="1"/>
          <p:nvPr/>
        </p:nvSpPr>
        <p:spPr>
          <a:xfrm>
            <a:off x="4860032" y="5456257"/>
            <a:ext cx="3384376" cy="276999"/>
          </a:xfrm>
          <a:prstGeom prst="rect">
            <a:avLst/>
          </a:prstGeom>
          <a:noFill/>
        </p:spPr>
        <p:txBody>
          <a:bodyPr wrap="square" rtlCol="0">
            <a:spAutoFit/>
          </a:bodyPr>
          <a:lstStyle/>
          <a:p>
            <a:r>
              <a:rPr lang="es-MX" sz="1200" i="1" u="sng" dirty="0" err="1" smtClean="0">
                <a:solidFill>
                  <a:srgbClr val="FF0000"/>
                </a:solidFill>
                <a:effectLst>
                  <a:outerShdw blurRad="38100" dist="38100" dir="2700000" algn="tl">
                    <a:srgbClr val="000000">
                      <a:alpha val="43137"/>
                    </a:srgbClr>
                  </a:outerShdw>
                </a:effectLst>
              </a:rPr>
              <a:t>My</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brother</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used</a:t>
            </a:r>
            <a:r>
              <a:rPr lang="es-MX" sz="1200" i="1" u="sng" dirty="0" smtClean="0">
                <a:solidFill>
                  <a:srgbClr val="FF0000"/>
                </a:solidFill>
                <a:effectLst>
                  <a:outerShdw blurRad="38100" dist="38100" dir="2700000" algn="tl">
                    <a:srgbClr val="000000">
                      <a:alpha val="43137"/>
                    </a:srgbClr>
                  </a:outerShdw>
                </a:effectLst>
              </a:rPr>
              <a:t> to </a:t>
            </a:r>
            <a:r>
              <a:rPr lang="es-MX" sz="1200" i="1" u="sng" dirty="0" err="1" smtClean="0">
                <a:solidFill>
                  <a:srgbClr val="FF0000"/>
                </a:solidFill>
                <a:effectLst>
                  <a:outerShdw blurRad="38100" dist="38100" dir="2700000" algn="tl">
                    <a:srgbClr val="000000">
                      <a:alpha val="43137"/>
                    </a:srgbClr>
                  </a:outerShdw>
                </a:effectLst>
              </a:rPr>
              <a:t>wear</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glasses</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when</a:t>
            </a:r>
            <a:r>
              <a:rPr lang="es-MX" sz="1200" i="1" u="sng" dirty="0" smtClean="0">
                <a:solidFill>
                  <a:srgbClr val="FF0000"/>
                </a:solidFill>
                <a:effectLst>
                  <a:outerShdw blurRad="38100" dist="38100" dir="2700000" algn="tl">
                    <a:srgbClr val="000000">
                      <a:alpha val="43137"/>
                    </a:srgbClr>
                  </a:outerShdw>
                </a:effectLst>
              </a:rPr>
              <a:t> he be </a:t>
            </a:r>
            <a:r>
              <a:rPr lang="es-MX" sz="1200" i="1" u="sng" dirty="0" err="1" smtClean="0">
                <a:solidFill>
                  <a:srgbClr val="FF0000"/>
                </a:solidFill>
                <a:effectLst>
                  <a:outerShdw blurRad="38100" dist="38100" dir="2700000" algn="tl">
                    <a:srgbClr val="000000">
                      <a:alpha val="43137"/>
                    </a:srgbClr>
                  </a:outerShdw>
                </a:effectLst>
              </a:rPr>
              <a:t>small</a:t>
            </a:r>
            <a:endParaRPr lang="es-MX" sz="1200" i="1" u="sng" dirty="0">
              <a:solidFill>
                <a:srgbClr val="FF0000"/>
              </a:solidFill>
              <a:effectLst>
                <a:outerShdw blurRad="38100" dist="38100" dir="2700000" algn="tl">
                  <a:srgbClr val="000000">
                    <a:alpha val="43137"/>
                  </a:srgbClr>
                </a:outerShdw>
              </a:effectLst>
            </a:endParaRPr>
          </a:p>
        </p:txBody>
      </p:sp>
      <p:sp>
        <p:nvSpPr>
          <p:cNvPr id="13" name="12 CuadroTexto"/>
          <p:cNvSpPr txBox="1"/>
          <p:nvPr/>
        </p:nvSpPr>
        <p:spPr>
          <a:xfrm>
            <a:off x="5292080" y="5816297"/>
            <a:ext cx="3672408" cy="276999"/>
          </a:xfrm>
          <a:prstGeom prst="rect">
            <a:avLst/>
          </a:prstGeom>
          <a:noFill/>
        </p:spPr>
        <p:txBody>
          <a:bodyPr wrap="square" rtlCol="0">
            <a:spAutoFit/>
          </a:bodyPr>
          <a:lstStyle/>
          <a:p>
            <a:r>
              <a:rPr lang="es-MX" sz="1200" i="1" u="sng" dirty="0" err="1" smtClean="0">
                <a:solidFill>
                  <a:srgbClr val="FF0000"/>
                </a:solidFill>
                <a:effectLst>
                  <a:outerShdw blurRad="38100" dist="38100" dir="2700000" algn="tl">
                    <a:srgbClr val="000000">
                      <a:alpha val="43137"/>
                    </a:srgbClr>
                  </a:outerShdw>
                </a:effectLst>
              </a:rPr>
              <a:t>Becky</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used</a:t>
            </a:r>
            <a:r>
              <a:rPr lang="es-MX" sz="1200" i="1" u="sng" dirty="0" smtClean="0">
                <a:solidFill>
                  <a:srgbClr val="FF0000"/>
                </a:solidFill>
                <a:effectLst>
                  <a:outerShdw blurRad="38100" dist="38100" dir="2700000" algn="tl">
                    <a:srgbClr val="000000">
                      <a:alpha val="43137"/>
                    </a:srgbClr>
                  </a:outerShdw>
                </a:effectLst>
              </a:rPr>
              <a:t> to be </a:t>
            </a:r>
            <a:r>
              <a:rPr lang="es-MX" sz="1200" i="1" u="sng" dirty="0" err="1" smtClean="0">
                <a:solidFill>
                  <a:srgbClr val="FF0000"/>
                </a:solidFill>
                <a:effectLst>
                  <a:outerShdw blurRad="38100" dist="38100" dir="2700000" algn="tl">
                    <a:srgbClr val="000000">
                      <a:alpha val="43137"/>
                    </a:srgbClr>
                  </a:outerShdw>
                </a:effectLst>
              </a:rPr>
              <a:t>afraid</a:t>
            </a:r>
            <a:r>
              <a:rPr lang="es-MX" sz="1200" i="1" u="sng" dirty="0" smtClean="0">
                <a:solidFill>
                  <a:srgbClr val="FF0000"/>
                </a:solidFill>
                <a:effectLst>
                  <a:outerShdw blurRad="38100" dist="38100" dir="2700000" algn="tl">
                    <a:srgbClr val="000000">
                      <a:alpha val="43137"/>
                    </a:srgbClr>
                  </a:outerShdw>
                </a:effectLst>
              </a:rPr>
              <a:t> of </a:t>
            </a:r>
            <a:r>
              <a:rPr lang="es-MX" sz="1200" i="1" u="sng" dirty="0" err="1" smtClean="0">
                <a:solidFill>
                  <a:srgbClr val="FF0000"/>
                </a:solidFill>
                <a:effectLst>
                  <a:outerShdw blurRad="38100" dist="38100" dir="2700000" algn="tl">
                    <a:srgbClr val="000000">
                      <a:alpha val="43137"/>
                    </a:srgbClr>
                  </a:outerShdw>
                </a:effectLst>
              </a:rPr>
              <a:t>dog’s</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when</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she</a:t>
            </a:r>
            <a:r>
              <a:rPr lang="es-MX" sz="1200" i="1" u="sng" dirty="0" smtClean="0">
                <a:solidFill>
                  <a:srgbClr val="FF0000"/>
                </a:solidFill>
                <a:effectLst>
                  <a:outerShdw blurRad="38100" dist="38100" dir="2700000" algn="tl">
                    <a:srgbClr val="000000">
                      <a:alpha val="43137"/>
                    </a:srgbClr>
                  </a:outerShdw>
                </a:effectLst>
              </a:rPr>
              <a:t> be a </a:t>
            </a:r>
            <a:r>
              <a:rPr lang="es-MX" sz="1200" i="1" u="sng" dirty="0" err="1" smtClean="0">
                <a:solidFill>
                  <a:srgbClr val="FF0000"/>
                </a:solidFill>
                <a:effectLst>
                  <a:outerShdw blurRad="38100" dist="38100" dir="2700000" algn="tl">
                    <a:srgbClr val="000000">
                      <a:alpha val="43137"/>
                    </a:srgbClr>
                  </a:outerShdw>
                </a:effectLst>
              </a:rPr>
              <a:t>little</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girl</a:t>
            </a:r>
            <a:endParaRPr lang="es-MX" sz="1200" i="1" u="sng" dirty="0">
              <a:solidFill>
                <a:srgbClr val="FF0000"/>
              </a:solidFill>
              <a:effectLst>
                <a:outerShdw blurRad="38100" dist="38100" dir="2700000" algn="tl">
                  <a:srgbClr val="000000">
                    <a:alpha val="43137"/>
                  </a:srgbClr>
                </a:outerShdw>
              </a:effectLst>
            </a:endParaRPr>
          </a:p>
        </p:txBody>
      </p:sp>
      <p:sp>
        <p:nvSpPr>
          <p:cNvPr id="14" name="13 CuadroTexto"/>
          <p:cNvSpPr txBox="1"/>
          <p:nvPr/>
        </p:nvSpPr>
        <p:spPr>
          <a:xfrm>
            <a:off x="4572000" y="6309320"/>
            <a:ext cx="4571999" cy="276999"/>
          </a:xfrm>
          <a:prstGeom prst="rect">
            <a:avLst/>
          </a:prstGeom>
          <a:noFill/>
        </p:spPr>
        <p:txBody>
          <a:bodyPr wrap="square" rtlCol="0">
            <a:spAutoFit/>
          </a:bodyPr>
          <a:lstStyle/>
          <a:p>
            <a:r>
              <a:rPr lang="es-MX" sz="1200" i="1" u="sng" dirty="0" err="1" smtClean="0">
                <a:solidFill>
                  <a:srgbClr val="FF0000"/>
                </a:solidFill>
                <a:effectLst>
                  <a:outerShdw blurRad="38100" dist="38100" dir="2700000" algn="tl">
                    <a:srgbClr val="000000">
                      <a:alpha val="43137"/>
                    </a:srgbClr>
                  </a:outerShdw>
                </a:effectLst>
              </a:rPr>
              <a:t>We</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used</a:t>
            </a:r>
            <a:r>
              <a:rPr lang="es-MX" sz="1200" i="1" u="sng" dirty="0" smtClean="0">
                <a:solidFill>
                  <a:srgbClr val="FF0000"/>
                </a:solidFill>
                <a:effectLst>
                  <a:outerShdw blurRad="38100" dist="38100" dir="2700000" algn="tl">
                    <a:srgbClr val="000000">
                      <a:alpha val="43137"/>
                    </a:srgbClr>
                  </a:outerShdw>
                </a:effectLst>
              </a:rPr>
              <a:t> to </a:t>
            </a:r>
            <a:r>
              <a:rPr lang="es-MX" sz="1200" i="1" u="sng" dirty="0" err="1" smtClean="0">
                <a:solidFill>
                  <a:srgbClr val="FF0000"/>
                </a:solidFill>
                <a:effectLst>
                  <a:outerShdw blurRad="38100" dist="38100" dir="2700000" algn="tl">
                    <a:srgbClr val="000000">
                      <a:alpha val="43137"/>
                    </a:srgbClr>
                  </a:outerShdw>
                </a:effectLst>
              </a:rPr>
              <a:t>always</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give</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our</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teacher</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presents</a:t>
            </a:r>
            <a:r>
              <a:rPr lang="es-MX" sz="1200" i="1" u="sng" dirty="0" smtClean="0">
                <a:solidFill>
                  <a:srgbClr val="FF0000"/>
                </a:solidFill>
                <a:effectLst>
                  <a:outerShdw blurRad="38100" dist="38100" dir="2700000" algn="tl">
                    <a:srgbClr val="000000">
                      <a:alpha val="43137"/>
                    </a:srgbClr>
                  </a:outerShdw>
                </a:effectLst>
              </a:rPr>
              <a:t> at </a:t>
            </a:r>
            <a:r>
              <a:rPr lang="es-MX" sz="1200" i="1" u="sng" dirty="0" err="1" smtClean="0">
                <a:solidFill>
                  <a:srgbClr val="FF0000"/>
                </a:solidFill>
                <a:effectLst>
                  <a:outerShdw blurRad="38100" dist="38100" dir="2700000" algn="tl">
                    <a:srgbClr val="000000">
                      <a:alpha val="43137"/>
                    </a:srgbClr>
                  </a:outerShdw>
                </a:effectLst>
              </a:rPr>
              <a:t>the</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end</a:t>
            </a:r>
            <a:r>
              <a:rPr lang="es-MX" sz="1200" i="1" u="sng" dirty="0" smtClean="0">
                <a:solidFill>
                  <a:srgbClr val="FF0000"/>
                </a:solidFill>
                <a:effectLst>
                  <a:outerShdw blurRad="38100" dist="38100" dir="2700000" algn="tl">
                    <a:srgbClr val="000000">
                      <a:alpha val="43137"/>
                    </a:srgbClr>
                  </a:outerShdw>
                </a:effectLst>
              </a:rPr>
              <a:t> of </a:t>
            </a:r>
            <a:r>
              <a:rPr lang="es-MX" sz="1200" i="1" u="sng" dirty="0" err="1" smtClean="0">
                <a:solidFill>
                  <a:srgbClr val="FF0000"/>
                </a:solidFill>
                <a:effectLst>
                  <a:outerShdw blurRad="38100" dist="38100" dir="2700000" algn="tl">
                    <a:srgbClr val="000000">
                      <a:alpha val="43137"/>
                    </a:srgbClr>
                  </a:outerShdw>
                </a:effectLst>
              </a:rPr>
              <a:t>the</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term</a:t>
            </a:r>
            <a:endParaRPr lang="es-MX" sz="1200" i="1" u="sng"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285868" y="683106"/>
            <a:ext cx="7072346" cy="5847755"/>
          </a:xfrm>
          <a:prstGeom prst="rect">
            <a:avLst/>
          </a:prstGeom>
        </p:spPr>
        <p:txBody>
          <a:bodyPr wrap="square">
            <a:spAutoFit/>
          </a:bodyPr>
          <a:lstStyle/>
          <a:p>
            <a:r>
              <a:rPr lang="en-US" sz="1700" dirty="0" smtClean="0"/>
              <a:t>I / live in a flat when I was a child. </a:t>
            </a:r>
          </a:p>
          <a:p>
            <a:r>
              <a:rPr lang="en-US" sz="1700" dirty="0" smtClean="0"/>
              <a:t>.  </a:t>
            </a:r>
          </a:p>
          <a:p>
            <a:r>
              <a:rPr lang="en-US" sz="1700" dirty="0" smtClean="0"/>
              <a:t> </a:t>
            </a:r>
          </a:p>
          <a:p>
            <a:r>
              <a:rPr lang="en-US" sz="1700" dirty="0" smtClean="0"/>
              <a:t>2) We / go to the beach every summer? </a:t>
            </a:r>
          </a:p>
          <a:p>
            <a:r>
              <a:rPr lang="en-US" sz="1700" dirty="0" smtClean="0"/>
              <a:t>.  </a:t>
            </a:r>
          </a:p>
          <a:p>
            <a:r>
              <a:rPr lang="en-US" sz="1700" dirty="0" smtClean="0"/>
              <a:t> </a:t>
            </a:r>
          </a:p>
          <a:p>
            <a:r>
              <a:rPr lang="en-US" sz="1700" dirty="0" smtClean="0"/>
              <a:t>3) She / love eating chocolate, but now she hates it </a:t>
            </a:r>
          </a:p>
          <a:p>
            <a:r>
              <a:rPr lang="en-US" sz="1700" dirty="0" smtClean="0"/>
              <a:t>.  </a:t>
            </a:r>
          </a:p>
          <a:p>
            <a:r>
              <a:rPr lang="en-US" sz="1700" dirty="0" smtClean="0"/>
              <a:t> </a:t>
            </a:r>
          </a:p>
          <a:p>
            <a:r>
              <a:rPr lang="en-US" sz="1700" dirty="0" smtClean="0"/>
              <a:t>4) He / not / smoke </a:t>
            </a:r>
          </a:p>
          <a:p>
            <a:r>
              <a:rPr lang="en-US" sz="1700" dirty="0" smtClean="0"/>
              <a:t>.  </a:t>
            </a:r>
          </a:p>
          <a:p>
            <a:r>
              <a:rPr lang="en-US" sz="1700" dirty="0" smtClean="0"/>
              <a:t> </a:t>
            </a:r>
          </a:p>
          <a:p>
            <a:r>
              <a:rPr lang="en-US" sz="1700" dirty="0" smtClean="0"/>
              <a:t>5) I / play tennis when I was at school </a:t>
            </a:r>
          </a:p>
          <a:p>
            <a:r>
              <a:rPr lang="en-US" sz="1700" dirty="0" smtClean="0"/>
              <a:t>.  </a:t>
            </a:r>
          </a:p>
          <a:p>
            <a:r>
              <a:rPr lang="en-US" sz="1700" dirty="0" smtClean="0"/>
              <a:t> </a:t>
            </a:r>
          </a:p>
          <a:p>
            <a:r>
              <a:rPr lang="en-US" sz="1700" dirty="0" smtClean="0"/>
              <a:t>6) She / be able to speak French, but she has forgotten it all </a:t>
            </a:r>
          </a:p>
          <a:p>
            <a:r>
              <a:rPr lang="en-US" sz="1700" dirty="0" smtClean="0"/>
              <a:t>.  </a:t>
            </a:r>
          </a:p>
          <a:p>
            <a:r>
              <a:rPr lang="en-US" sz="1700" dirty="0" smtClean="0"/>
              <a:t> </a:t>
            </a:r>
          </a:p>
          <a:p>
            <a:r>
              <a:rPr lang="en-US" sz="1700" dirty="0" smtClean="0"/>
              <a:t>7) He / play golf every weekend? </a:t>
            </a:r>
          </a:p>
          <a:p>
            <a:r>
              <a:rPr lang="en-US" sz="1700" dirty="0" smtClean="0"/>
              <a:t>.  </a:t>
            </a:r>
          </a:p>
          <a:p>
            <a:r>
              <a:rPr lang="en-US" sz="1700" dirty="0" smtClean="0"/>
              <a:t> </a:t>
            </a:r>
          </a:p>
          <a:p>
            <a:r>
              <a:rPr lang="en-US" sz="1700" dirty="0" smtClean="0"/>
              <a:t>8) They both / have short hair </a:t>
            </a:r>
            <a:endParaRPr lang="es-ES" sz="1700" dirty="0"/>
          </a:p>
        </p:txBody>
      </p:sp>
      <p:sp>
        <p:nvSpPr>
          <p:cNvPr id="6" name="5 CuadroTexto"/>
          <p:cNvSpPr txBox="1"/>
          <p:nvPr/>
        </p:nvSpPr>
        <p:spPr>
          <a:xfrm>
            <a:off x="1643042" y="214290"/>
            <a:ext cx="5585953" cy="369332"/>
          </a:xfrm>
          <a:prstGeom prst="rect">
            <a:avLst/>
          </a:prstGeom>
          <a:noFill/>
        </p:spPr>
        <p:txBody>
          <a:bodyPr wrap="none" rtlCol="0">
            <a:spAutoFit/>
          </a:bodyPr>
          <a:lstStyle/>
          <a:p>
            <a:r>
              <a:rPr lang="es-ES_tradnl" dirty="0" err="1" smtClean="0">
                <a:solidFill>
                  <a:srgbClr val="0070C0"/>
                </a:solidFill>
              </a:rPr>
              <a:t>Arrange</a:t>
            </a:r>
            <a:r>
              <a:rPr lang="es-ES_tradnl" dirty="0" smtClean="0">
                <a:solidFill>
                  <a:srgbClr val="0070C0"/>
                </a:solidFill>
              </a:rPr>
              <a:t> </a:t>
            </a:r>
            <a:r>
              <a:rPr lang="es-ES_tradnl" dirty="0" err="1" smtClean="0">
                <a:solidFill>
                  <a:srgbClr val="0070C0"/>
                </a:solidFill>
              </a:rPr>
              <a:t>the</a:t>
            </a:r>
            <a:r>
              <a:rPr lang="es-ES_tradnl" dirty="0" smtClean="0">
                <a:solidFill>
                  <a:srgbClr val="0070C0"/>
                </a:solidFill>
              </a:rPr>
              <a:t> </a:t>
            </a:r>
            <a:r>
              <a:rPr lang="es-ES_tradnl" dirty="0" err="1" smtClean="0">
                <a:solidFill>
                  <a:srgbClr val="0070C0"/>
                </a:solidFill>
              </a:rPr>
              <a:t>following</a:t>
            </a:r>
            <a:r>
              <a:rPr lang="es-ES_tradnl" dirty="0" smtClean="0">
                <a:solidFill>
                  <a:srgbClr val="0070C0"/>
                </a:solidFill>
              </a:rPr>
              <a:t> </a:t>
            </a:r>
            <a:r>
              <a:rPr lang="es-ES_tradnl" dirty="0" err="1" smtClean="0">
                <a:solidFill>
                  <a:srgbClr val="0070C0"/>
                </a:solidFill>
              </a:rPr>
              <a:t>sentences</a:t>
            </a:r>
            <a:r>
              <a:rPr lang="es-ES_tradnl" dirty="0" smtClean="0">
                <a:solidFill>
                  <a:srgbClr val="0070C0"/>
                </a:solidFill>
              </a:rPr>
              <a:t> </a:t>
            </a:r>
            <a:r>
              <a:rPr lang="es-ES_tradnl" dirty="0" err="1" smtClean="0">
                <a:solidFill>
                  <a:srgbClr val="0070C0"/>
                </a:solidFill>
              </a:rPr>
              <a:t>using</a:t>
            </a:r>
            <a:r>
              <a:rPr lang="es-ES_tradnl" dirty="0" smtClean="0">
                <a:solidFill>
                  <a:srgbClr val="0070C0"/>
                </a:solidFill>
              </a:rPr>
              <a:t> </a:t>
            </a:r>
            <a:r>
              <a:rPr lang="es-ES_tradnl" b="1" dirty="0" smtClean="0">
                <a:solidFill>
                  <a:srgbClr val="00B050"/>
                </a:solidFill>
              </a:rPr>
              <a:t>USED TO (+ and – )</a:t>
            </a:r>
            <a:endParaRPr lang="es-ES" b="1" dirty="0">
              <a:solidFill>
                <a:srgbClr val="00B050"/>
              </a:solidFill>
            </a:endParaRPr>
          </a:p>
        </p:txBody>
      </p:sp>
      <p:sp>
        <p:nvSpPr>
          <p:cNvPr id="4" name="3 CuadroTexto"/>
          <p:cNvSpPr txBox="1"/>
          <p:nvPr/>
        </p:nvSpPr>
        <p:spPr>
          <a:xfrm>
            <a:off x="1643042" y="1083903"/>
            <a:ext cx="3384376" cy="276999"/>
          </a:xfrm>
          <a:prstGeom prst="rect">
            <a:avLst/>
          </a:prstGeom>
          <a:noFill/>
        </p:spPr>
        <p:txBody>
          <a:bodyPr wrap="square" rtlCol="0">
            <a:spAutoFit/>
          </a:bodyPr>
          <a:lstStyle/>
          <a:p>
            <a:r>
              <a:rPr lang="es-MX" sz="1200" i="1" u="sng" dirty="0" smtClean="0">
                <a:solidFill>
                  <a:srgbClr val="FF0000"/>
                </a:solidFill>
                <a:effectLst>
                  <a:outerShdw blurRad="38100" dist="38100" dir="2700000" algn="tl">
                    <a:srgbClr val="000000">
                      <a:alpha val="43137"/>
                    </a:srgbClr>
                  </a:outerShdw>
                </a:effectLst>
              </a:rPr>
              <a:t>I </a:t>
            </a:r>
            <a:r>
              <a:rPr lang="es-MX" sz="1200" i="1" u="sng" dirty="0" err="1" smtClean="0">
                <a:solidFill>
                  <a:srgbClr val="FF0000"/>
                </a:solidFill>
                <a:effectLst>
                  <a:outerShdw blurRad="38100" dist="38100" dir="2700000" algn="tl">
                    <a:srgbClr val="000000">
                      <a:alpha val="43137"/>
                    </a:srgbClr>
                  </a:outerShdw>
                </a:effectLst>
              </a:rPr>
              <a:t>used</a:t>
            </a:r>
            <a:r>
              <a:rPr lang="es-MX" sz="1200" i="1" u="sng" dirty="0" smtClean="0">
                <a:solidFill>
                  <a:srgbClr val="FF0000"/>
                </a:solidFill>
                <a:effectLst>
                  <a:outerShdw blurRad="38100" dist="38100" dir="2700000" algn="tl">
                    <a:srgbClr val="000000">
                      <a:alpha val="43137"/>
                    </a:srgbClr>
                  </a:outerShdw>
                </a:effectLst>
              </a:rPr>
              <a:t> to liv in a flat </a:t>
            </a:r>
            <a:r>
              <a:rPr lang="es-MX" sz="1200" i="1" u="sng" dirty="0" err="1" smtClean="0">
                <a:solidFill>
                  <a:srgbClr val="FF0000"/>
                </a:solidFill>
                <a:effectLst>
                  <a:outerShdw blurRad="38100" dist="38100" dir="2700000" algn="tl">
                    <a:srgbClr val="000000">
                      <a:alpha val="43137"/>
                    </a:srgbClr>
                  </a:outerShdw>
                </a:effectLst>
              </a:rPr>
              <a:t>when</a:t>
            </a:r>
            <a:r>
              <a:rPr lang="es-MX" sz="1200" i="1" u="sng" dirty="0" smtClean="0">
                <a:solidFill>
                  <a:srgbClr val="FF0000"/>
                </a:solidFill>
                <a:effectLst>
                  <a:outerShdw blurRad="38100" dist="38100" dir="2700000" algn="tl">
                    <a:srgbClr val="000000">
                      <a:alpha val="43137"/>
                    </a:srgbClr>
                  </a:outerShdw>
                </a:effectLst>
              </a:rPr>
              <a:t> I be a </a:t>
            </a:r>
            <a:r>
              <a:rPr lang="es-MX" sz="1200" i="1" u="sng" dirty="0" err="1" smtClean="0">
                <a:solidFill>
                  <a:srgbClr val="FF0000"/>
                </a:solidFill>
                <a:effectLst>
                  <a:outerShdw blurRad="38100" dist="38100" dir="2700000" algn="tl">
                    <a:srgbClr val="000000">
                      <a:alpha val="43137"/>
                    </a:srgbClr>
                  </a:outerShdw>
                </a:effectLst>
              </a:rPr>
              <a:t>child</a:t>
            </a:r>
            <a:endParaRPr lang="es-MX" sz="1200" i="1" u="sng" dirty="0">
              <a:solidFill>
                <a:srgbClr val="FF0000"/>
              </a:solidFill>
              <a:effectLst>
                <a:outerShdw blurRad="38100" dist="38100" dir="2700000" algn="tl">
                  <a:srgbClr val="000000">
                    <a:alpha val="43137"/>
                  </a:srgbClr>
                </a:outerShdw>
              </a:effectLst>
            </a:endParaRPr>
          </a:p>
        </p:txBody>
      </p:sp>
      <p:sp>
        <p:nvSpPr>
          <p:cNvPr id="7" name="6 CuadroTexto"/>
          <p:cNvSpPr txBox="1"/>
          <p:nvPr/>
        </p:nvSpPr>
        <p:spPr>
          <a:xfrm>
            <a:off x="1643042" y="1803983"/>
            <a:ext cx="3384376" cy="276999"/>
          </a:xfrm>
          <a:prstGeom prst="rect">
            <a:avLst/>
          </a:prstGeom>
          <a:noFill/>
        </p:spPr>
        <p:txBody>
          <a:bodyPr wrap="square" rtlCol="0">
            <a:spAutoFit/>
          </a:bodyPr>
          <a:lstStyle/>
          <a:p>
            <a:r>
              <a:rPr lang="es-MX" sz="1200" i="1" u="sng" dirty="0" err="1" smtClean="0">
                <a:solidFill>
                  <a:srgbClr val="FF0000"/>
                </a:solidFill>
                <a:effectLst>
                  <a:outerShdw blurRad="38100" dist="38100" dir="2700000" algn="tl">
                    <a:srgbClr val="000000">
                      <a:alpha val="43137"/>
                    </a:srgbClr>
                  </a:outerShdw>
                </a:effectLst>
              </a:rPr>
              <a:t>We</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used</a:t>
            </a:r>
            <a:r>
              <a:rPr lang="es-MX" sz="1200" i="1" u="sng" dirty="0" smtClean="0">
                <a:solidFill>
                  <a:srgbClr val="FF0000"/>
                </a:solidFill>
                <a:effectLst>
                  <a:outerShdw blurRad="38100" dist="38100" dir="2700000" algn="tl">
                    <a:srgbClr val="000000">
                      <a:alpha val="43137"/>
                    </a:srgbClr>
                  </a:outerShdw>
                </a:effectLst>
              </a:rPr>
              <a:t> to </a:t>
            </a:r>
            <a:r>
              <a:rPr lang="es-MX" sz="1200" i="1" u="sng" dirty="0" err="1" smtClean="0">
                <a:solidFill>
                  <a:srgbClr val="FF0000"/>
                </a:solidFill>
                <a:effectLst>
                  <a:outerShdw blurRad="38100" dist="38100" dir="2700000" algn="tl">
                    <a:srgbClr val="000000">
                      <a:alpha val="43137"/>
                    </a:srgbClr>
                  </a:outerShdw>
                </a:effectLst>
              </a:rPr>
              <a:t>go</a:t>
            </a:r>
            <a:r>
              <a:rPr lang="es-MX" sz="1200" i="1" u="sng" dirty="0" smtClean="0">
                <a:solidFill>
                  <a:srgbClr val="FF0000"/>
                </a:solidFill>
                <a:effectLst>
                  <a:outerShdw blurRad="38100" dist="38100" dir="2700000" algn="tl">
                    <a:srgbClr val="000000">
                      <a:alpha val="43137"/>
                    </a:srgbClr>
                  </a:outerShdw>
                </a:effectLst>
              </a:rPr>
              <a:t> to </a:t>
            </a:r>
            <a:r>
              <a:rPr lang="es-MX" sz="1200" i="1" u="sng" dirty="0" err="1" smtClean="0">
                <a:solidFill>
                  <a:srgbClr val="FF0000"/>
                </a:solidFill>
                <a:effectLst>
                  <a:outerShdw blurRad="38100" dist="38100" dir="2700000" algn="tl">
                    <a:srgbClr val="000000">
                      <a:alpha val="43137"/>
                    </a:srgbClr>
                  </a:outerShdw>
                </a:effectLst>
              </a:rPr>
              <a:t>the</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beach</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every</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summer</a:t>
            </a:r>
            <a:endParaRPr lang="es-MX" sz="1200" i="1" u="sng" dirty="0">
              <a:solidFill>
                <a:srgbClr val="FF0000"/>
              </a:solidFill>
              <a:effectLst>
                <a:outerShdw blurRad="38100" dist="38100" dir="2700000" algn="tl">
                  <a:srgbClr val="000000">
                    <a:alpha val="43137"/>
                  </a:srgbClr>
                </a:outerShdw>
              </a:effectLst>
            </a:endParaRPr>
          </a:p>
        </p:txBody>
      </p:sp>
      <p:sp>
        <p:nvSpPr>
          <p:cNvPr id="8" name="7 CuadroTexto"/>
          <p:cNvSpPr txBox="1"/>
          <p:nvPr/>
        </p:nvSpPr>
        <p:spPr>
          <a:xfrm>
            <a:off x="1676699" y="2668079"/>
            <a:ext cx="3384376" cy="276999"/>
          </a:xfrm>
          <a:prstGeom prst="rect">
            <a:avLst/>
          </a:prstGeom>
          <a:noFill/>
        </p:spPr>
        <p:txBody>
          <a:bodyPr wrap="square" rtlCol="0">
            <a:spAutoFit/>
          </a:bodyPr>
          <a:lstStyle/>
          <a:p>
            <a:r>
              <a:rPr lang="es-MX" sz="1200" i="1" u="sng" dirty="0" err="1" smtClean="0">
                <a:solidFill>
                  <a:srgbClr val="FF0000"/>
                </a:solidFill>
                <a:effectLst>
                  <a:outerShdw blurRad="38100" dist="38100" dir="2700000" algn="tl">
                    <a:srgbClr val="000000">
                      <a:alpha val="43137"/>
                    </a:srgbClr>
                  </a:outerShdw>
                </a:effectLst>
              </a:rPr>
              <a:t>She</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used</a:t>
            </a:r>
            <a:r>
              <a:rPr lang="es-MX" sz="1200" i="1" u="sng" dirty="0" smtClean="0">
                <a:solidFill>
                  <a:srgbClr val="FF0000"/>
                </a:solidFill>
                <a:effectLst>
                  <a:outerShdw blurRad="38100" dist="38100" dir="2700000" algn="tl">
                    <a:srgbClr val="000000">
                      <a:alpha val="43137"/>
                    </a:srgbClr>
                  </a:outerShdw>
                </a:effectLst>
              </a:rPr>
              <a:t> to </a:t>
            </a:r>
            <a:r>
              <a:rPr lang="es-MX" sz="1200" i="1" u="sng" dirty="0" err="1" smtClean="0">
                <a:solidFill>
                  <a:srgbClr val="FF0000"/>
                </a:solidFill>
                <a:effectLst>
                  <a:outerShdw blurRad="38100" dist="38100" dir="2700000" algn="tl">
                    <a:srgbClr val="000000">
                      <a:alpha val="43137"/>
                    </a:srgbClr>
                  </a:outerShdw>
                </a:effectLst>
              </a:rPr>
              <a:t>love</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eat</a:t>
            </a:r>
            <a:r>
              <a:rPr lang="es-MX" sz="1200" i="1" u="sng" dirty="0" smtClean="0">
                <a:solidFill>
                  <a:srgbClr val="FF0000"/>
                </a:solidFill>
                <a:effectLst>
                  <a:outerShdw blurRad="38100" dist="38100" dir="2700000" algn="tl">
                    <a:srgbClr val="000000">
                      <a:alpha val="43137"/>
                    </a:srgbClr>
                  </a:outerShdw>
                </a:effectLst>
              </a:rPr>
              <a:t> chocolate, </a:t>
            </a:r>
            <a:r>
              <a:rPr lang="es-MX" sz="1200" i="1" u="sng" dirty="0" err="1" smtClean="0">
                <a:solidFill>
                  <a:srgbClr val="FF0000"/>
                </a:solidFill>
                <a:effectLst>
                  <a:outerShdw blurRad="38100" dist="38100" dir="2700000" algn="tl">
                    <a:srgbClr val="000000">
                      <a:alpha val="43137"/>
                    </a:srgbClr>
                  </a:outerShdw>
                </a:effectLst>
              </a:rPr>
              <a:t>but</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now</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she</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hates</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it</a:t>
            </a:r>
            <a:endParaRPr lang="es-MX" sz="1200" i="1" u="sng" dirty="0">
              <a:solidFill>
                <a:srgbClr val="FF0000"/>
              </a:solidFill>
              <a:effectLst>
                <a:outerShdw blurRad="38100" dist="38100" dir="2700000" algn="tl">
                  <a:srgbClr val="000000">
                    <a:alpha val="43137"/>
                  </a:srgbClr>
                </a:outerShdw>
              </a:effectLst>
            </a:endParaRPr>
          </a:p>
        </p:txBody>
      </p:sp>
      <p:sp>
        <p:nvSpPr>
          <p:cNvPr id="9" name="8 CuadroTexto"/>
          <p:cNvSpPr txBox="1"/>
          <p:nvPr/>
        </p:nvSpPr>
        <p:spPr>
          <a:xfrm>
            <a:off x="1643042" y="3399192"/>
            <a:ext cx="3384376" cy="276999"/>
          </a:xfrm>
          <a:prstGeom prst="rect">
            <a:avLst/>
          </a:prstGeom>
          <a:noFill/>
        </p:spPr>
        <p:txBody>
          <a:bodyPr wrap="square" rtlCol="0">
            <a:spAutoFit/>
          </a:bodyPr>
          <a:lstStyle/>
          <a:p>
            <a:r>
              <a:rPr lang="es-MX" sz="1200" i="1" u="sng" dirty="0" smtClean="0">
                <a:solidFill>
                  <a:srgbClr val="FF0000"/>
                </a:solidFill>
                <a:effectLst>
                  <a:outerShdw blurRad="38100" dist="38100" dir="2700000" algn="tl">
                    <a:srgbClr val="000000">
                      <a:alpha val="43137"/>
                    </a:srgbClr>
                  </a:outerShdw>
                </a:effectLst>
              </a:rPr>
              <a:t>He </a:t>
            </a:r>
            <a:r>
              <a:rPr lang="es-MX" sz="1200" i="1" u="sng" dirty="0" err="1" smtClean="0">
                <a:solidFill>
                  <a:srgbClr val="FF0000"/>
                </a:solidFill>
                <a:effectLst>
                  <a:outerShdw blurRad="38100" dist="38100" dir="2700000" algn="tl">
                    <a:srgbClr val="000000">
                      <a:alpha val="43137"/>
                    </a:srgbClr>
                  </a:outerShdw>
                </a:effectLst>
              </a:rPr>
              <a:t>didn’s</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used</a:t>
            </a:r>
            <a:r>
              <a:rPr lang="es-MX" sz="1200" i="1" u="sng" dirty="0" smtClean="0">
                <a:solidFill>
                  <a:srgbClr val="FF0000"/>
                </a:solidFill>
                <a:effectLst>
                  <a:outerShdw blurRad="38100" dist="38100" dir="2700000" algn="tl">
                    <a:srgbClr val="000000">
                      <a:alpha val="43137"/>
                    </a:srgbClr>
                  </a:outerShdw>
                </a:effectLst>
              </a:rPr>
              <a:t> to </a:t>
            </a:r>
            <a:r>
              <a:rPr lang="es-MX" sz="1200" i="1" u="sng" dirty="0" err="1" smtClean="0">
                <a:solidFill>
                  <a:srgbClr val="FF0000"/>
                </a:solidFill>
                <a:effectLst>
                  <a:outerShdw blurRad="38100" dist="38100" dir="2700000" algn="tl">
                    <a:srgbClr val="000000">
                      <a:alpha val="43137"/>
                    </a:srgbClr>
                  </a:outerShdw>
                </a:effectLst>
              </a:rPr>
              <a:t>smoke</a:t>
            </a:r>
            <a:endParaRPr lang="es-MX" sz="1200" i="1" u="sng" dirty="0">
              <a:solidFill>
                <a:srgbClr val="FF0000"/>
              </a:solidFill>
              <a:effectLst>
                <a:outerShdw blurRad="38100" dist="38100" dir="2700000" algn="tl">
                  <a:srgbClr val="000000">
                    <a:alpha val="43137"/>
                  </a:srgbClr>
                </a:outerShdw>
              </a:effectLst>
            </a:endParaRPr>
          </a:p>
        </p:txBody>
      </p:sp>
      <p:sp>
        <p:nvSpPr>
          <p:cNvPr id="10" name="9 CuadroTexto"/>
          <p:cNvSpPr txBox="1"/>
          <p:nvPr/>
        </p:nvSpPr>
        <p:spPr>
          <a:xfrm>
            <a:off x="1676699" y="4113755"/>
            <a:ext cx="3384376" cy="276999"/>
          </a:xfrm>
          <a:prstGeom prst="rect">
            <a:avLst/>
          </a:prstGeom>
          <a:noFill/>
        </p:spPr>
        <p:txBody>
          <a:bodyPr wrap="square" rtlCol="0">
            <a:spAutoFit/>
          </a:bodyPr>
          <a:lstStyle/>
          <a:p>
            <a:r>
              <a:rPr lang="es-MX" sz="1200" i="1" u="sng" dirty="0" smtClean="0">
                <a:solidFill>
                  <a:srgbClr val="FF0000"/>
                </a:solidFill>
                <a:effectLst>
                  <a:outerShdw blurRad="38100" dist="38100" dir="2700000" algn="tl">
                    <a:srgbClr val="000000">
                      <a:alpha val="43137"/>
                    </a:srgbClr>
                  </a:outerShdw>
                </a:effectLst>
              </a:rPr>
              <a:t>I </a:t>
            </a:r>
            <a:r>
              <a:rPr lang="es-MX" sz="1200" i="1" u="sng" dirty="0" err="1" smtClean="0">
                <a:solidFill>
                  <a:srgbClr val="FF0000"/>
                </a:solidFill>
                <a:effectLst>
                  <a:outerShdw blurRad="38100" dist="38100" dir="2700000" algn="tl">
                    <a:srgbClr val="000000">
                      <a:alpha val="43137"/>
                    </a:srgbClr>
                  </a:outerShdw>
                </a:effectLst>
              </a:rPr>
              <a:t>used</a:t>
            </a:r>
            <a:r>
              <a:rPr lang="es-MX" sz="1200" i="1" u="sng" dirty="0" smtClean="0">
                <a:solidFill>
                  <a:srgbClr val="FF0000"/>
                </a:solidFill>
                <a:effectLst>
                  <a:outerShdw blurRad="38100" dist="38100" dir="2700000" algn="tl">
                    <a:srgbClr val="000000">
                      <a:alpha val="43137"/>
                    </a:srgbClr>
                  </a:outerShdw>
                </a:effectLst>
              </a:rPr>
              <a:t> to </a:t>
            </a:r>
            <a:r>
              <a:rPr lang="es-MX" sz="1200" i="1" u="sng" dirty="0" err="1" smtClean="0">
                <a:solidFill>
                  <a:srgbClr val="FF0000"/>
                </a:solidFill>
                <a:effectLst>
                  <a:outerShdw blurRad="38100" dist="38100" dir="2700000" algn="tl">
                    <a:srgbClr val="000000">
                      <a:alpha val="43137"/>
                    </a:srgbClr>
                  </a:outerShdw>
                </a:effectLst>
              </a:rPr>
              <a:t>play</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tennis</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when</a:t>
            </a:r>
            <a:r>
              <a:rPr lang="es-MX" sz="1200" i="1" u="sng" dirty="0" smtClean="0">
                <a:solidFill>
                  <a:srgbClr val="FF0000"/>
                </a:solidFill>
                <a:effectLst>
                  <a:outerShdw blurRad="38100" dist="38100" dir="2700000" algn="tl">
                    <a:srgbClr val="000000">
                      <a:alpha val="43137"/>
                    </a:srgbClr>
                  </a:outerShdw>
                </a:effectLst>
              </a:rPr>
              <a:t> I be at to </a:t>
            </a:r>
            <a:r>
              <a:rPr lang="es-MX" sz="1200" i="1" u="sng" dirty="0" err="1" smtClean="0">
                <a:solidFill>
                  <a:srgbClr val="FF0000"/>
                </a:solidFill>
                <a:effectLst>
                  <a:outerShdw blurRad="38100" dist="38100" dir="2700000" algn="tl">
                    <a:srgbClr val="000000">
                      <a:alpha val="43137"/>
                    </a:srgbClr>
                  </a:outerShdw>
                </a:effectLst>
              </a:rPr>
              <a:t>school</a:t>
            </a:r>
            <a:endParaRPr lang="es-MX" sz="1200" i="1" u="sng" dirty="0">
              <a:solidFill>
                <a:srgbClr val="FF0000"/>
              </a:solidFill>
              <a:effectLst>
                <a:outerShdw blurRad="38100" dist="38100" dir="2700000" algn="tl">
                  <a:srgbClr val="000000">
                    <a:alpha val="43137"/>
                  </a:srgbClr>
                </a:outerShdw>
              </a:effectLst>
            </a:endParaRPr>
          </a:p>
        </p:txBody>
      </p:sp>
      <p:sp>
        <p:nvSpPr>
          <p:cNvPr id="11" name="10 CuadroTexto"/>
          <p:cNvSpPr txBox="1"/>
          <p:nvPr/>
        </p:nvSpPr>
        <p:spPr>
          <a:xfrm>
            <a:off x="1601652" y="4972335"/>
            <a:ext cx="4986571" cy="276999"/>
          </a:xfrm>
          <a:prstGeom prst="rect">
            <a:avLst/>
          </a:prstGeom>
          <a:noFill/>
        </p:spPr>
        <p:txBody>
          <a:bodyPr wrap="square" rtlCol="0">
            <a:spAutoFit/>
          </a:bodyPr>
          <a:lstStyle/>
          <a:p>
            <a:r>
              <a:rPr lang="es-MX" sz="1200" i="1" u="sng" dirty="0" err="1" smtClean="0">
                <a:solidFill>
                  <a:srgbClr val="FF0000"/>
                </a:solidFill>
                <a:effectLst>
                  <a:outerShdw blurRad="38100" dist="38100" dir="2700000" algn="tl">
                    <a:srgbClr val="000000">
                      <a:alpha val="43137"/>
                    </a:srgbClr>
                  </a:outerShdw>
                </a:effectLst>
              </a:rPr>
              <a:t>She</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used</a:t>
            </a:r>
            <a:r>
              <a:rPr lang="es-MX" sz="1200" i="1" u="sng" dirty="0" smtClean="0">
                <a:solidFill>
                  <a:srgbClr val="FF0000"/>
                </a:solidFill>
                <a:effectLst>
                  <a:outerShdw blurRad="38100" dist="38100" dir="2700000" algn="tl">
                    <a:srgbClr val="000000">
                      <a:alpha val="43137"/>
                    </a:srgbClr>
                  </a:outerShdw>
                </a:effectLst>
              </a:rPr>
              <a:t> to be </a:t>
            </a:r>
            <a:r>
              <a:rPr lang="es-MX" sz="1200" i="1" u="sng" dirty="0" err="1" smtClean="0">
                <a:solidFill>
                  <a:srgbClr val="FF0000"/>
                </a:solidFill>
                <a:effectLst>
                  <a:outerShdw blurRad="38100" dist="38100" dir="2700000" algn="tl">
                    <a:srgbClr val="000000">
                      <a:alpha val="43137"/>
                    </a:srgbClr>
                  </a:outerShdw>
                </a:effectLst>
              </a:rPr>
              <a:t>able</a:t>
            </a:r>
            <a:r>
              <a:rPr lang="es-MX" sz="1200" i="1" u="sng" dirty="0" smtClean="0">
                <a:solidFill>
                  <a:srgbClr val="FF0000"/>
                </a:solidFill>
                <a:effectLst>
                  <a:outerShdw blurRad="38100" dist="38100" dir="2700000" algn="tl">
                    <a:srgbClr val="000000">
                      <a:alpha val="43137"/>
                    </a:srgbClr>
                  </a:outerShdw>
                </a:effectLst>
              </a:rPr>
              <a:t> to </a:t>
            </a:r>
            <a:r>
              <a:rPr lang="es-MX" sz="1200" i="1" u="sng" dirty="0" err="1" smtClean="0">
                <a:solidFill>
                  <a:srgbClr val="FF0000"/>
                </a:solidFill>
                <a:effectLst>
                  <a:outerShdw blurRad="38100" dist="38100" dir="2700000" algn="tl">
                    <a:srgbClr val="000000">
                      <a:alpha val="43137"/>
                    </a:srgbClr>
                  </a:outerShdw>
                </a:effectLst>
              </a:rPr>
              <a:t>speañ</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french</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but</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she</a:t>
            </a:r>
            <a:r>
              <a:rPr lang="es-MX" sz="1200" i="1" u="sng" dirty="0" smtClean="0">
                <a:solidFill>
                  <a:srgbClr val="FF0000"/>
                </a:solidFill>
                <a:effectLst>
                  <a:outerShdw blurRad="38100" dist="38100" dir="2700000" algn="tl">
                    <a:srgbClr val="000000">
                      <a:alpha val="43137"/>
                    </a:srgbClr>
                  </a:outerShdw>
                </a:effectLst>
              </a:rPr>
              <a:t> has </a:t>
            </a:r>
            <a:r>
              <a:rPr lang="es-MX" sz="1200" i="1" u="sng" dirty="0" err="1" smtClean="0">
                <a:solidFill>
                  <a:srgbClr val="FF0000"/>
                </a:solidFill>
                <a:effectLst>
                  <a:outerShdw blurRad="38100" dist="38100" dir="2700000" algn="tl">
                    <a:srgbClr val="000000">
                      <a:alpha val="43137"/>
                    </a:srgbClr>
                  </a:outerShdw>
                </a:effectLst>
              </a:rPr>
              <a:t>forget</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it</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all</a:t>
            </a:r>
            <a:endParaRPr lang="es-MX" sz="1200" i="1" u="sng" dirty="0">
              <a:solidFill>
                <a:srgbClr val="FF0000"/>
              </a:solidFill>
              <a:effectLst>
                <a:outerShdw blurRad="38100" dist="38100" dir="2700000" algn="tl">
                  <a:srgbClr val="000000">
                    <a:alpha val="43137"/>
                  </a:srgbClr>
                </a:outerShdw>
              </a:effectLst>
            </a:endParaRPr>
          </a:p>
        </p:txBody>
      </p:sp>
      <p:sp>
        <p:nvSpPr>
          <p:cNvPr id="12" name="11 CuadroTexto"/>
          <p:cNvSpPr txBox="1"/>
          <p:nvPr/>
        </p:nvSpPr>
        <p:spPr>
          <a:xfrm>
            <a:off x="1601651" y="5692415"/>
            <a:ext cx="4986571" cy="276999"/>
          </a:xfrm>
          <a:prstGeom prst="rect">
            <a:avLst/>
          </a:prstGeom>
          <a:noFill/>
        </p:spPr>
        <p:txBody>
          <a:bodyPr wrap="square" rtlCol="0">
            <a:spAutoFit/>
          </a:bodyPr>
          <a:lstStyle/>
          <a:p>
            <a:r>
              <a:rPr lang="es-MX" sz="1200" i="1" u="sng" dirty="0" err="1" smtClean="0">
                <a:solidFill>
                  <a:srgbClr val="FF0000"/>
                </a:solidFill>
                <a:effectLst>
                  <a:outerShdw blurRad="38100" dist="38100" dir="2700000" algn="tl">
                    <a:srgbClr val="000000">
                      <a:alpha val="43137"/>
                    </a:srgbClr>
                  </a:outerShdw>
                </a:effectLst>
              </a:rPr>
              <a:t>Did</a:t>
            </a:r>
            <a:r>
              <a:rPr lang="es-MX" sz="1200" i="1" u="sng" dirty="0" smtClean="0">
                <a:solidFill>
                  <a:srgbClr val="FF0000"/>
                </a:solidFill>
                <a:effectLst>
                  <a:outerShdw blurRad="38100" dist="38100" dir="2700000" algn="tl">
                    <a:srgbClr val="000000">
                      <a:alpha val="43137"/>
                    </a:srgbClr>
                  </a:outerShdw>
                </a:effectLst>
              </a:rPr>
              <a:t> he </a:t>
            </a:r>
            <a:r>
              <a:rPr lang="es-MX" sz="1200" i="1" u="sng" dirty="0" err="1" smtClean="0">
                <a:solidFill>
                  <a:srgbClr val="FF0000"/>
                </a:solidFill>
                <a:effectLst>
                  <a:outerShdw blurRad="38100" dist="38100" dir="2700000" algn="tl">
                    <a:srgbClr val="000000">
                      <a:alpha val="43137"/>
                    </a:srgbClr>
                  </a:outerShdw>
                </a:effectLst>
              </a:rPr>
              <a:t>used</a:t>
            </a:r>
            <a:r>
              <a:rPr lang="es-MX" sz="1200" i="1" u="sng" dirty="0" smtClean="0">
                <a:solidFill>
                  <a:srgbClr val="FF0000"/>
                </a:solidFill>
                <a:effectLst>
                  <a:outerShdw blurRad="38100" dist="38100" dir="2700000" algn="tl">
                    <a:srgbClr val="000000">
                      <a:alpha val="43137"/>
                    </a:srgbClr>
                  </a:outerShdw>
                </a:effectLst>
              </a:rPr>
              <a:t> to </a:t>
            </a:r>
            <a:r>
              <a:rPr lang="es-MX" sz="1200" i="1" u="sng" dirty="0" err="1" smtClean="0">
                <a:solidFill>
                  <a:srgbClr val="FF0000"/>
                </a:solidFill>
                <a:effectLst>
                  <a:outerShdw blurRad="38100" dist="38100" dir="2700000" algn="tl">
                    <a:srgbClr val="000000">
                      <a:alpha val="43137"/>
                    </a:srgbClr>
                  </a:outerShdw>
                </a:effectLst>
              </a:rPr>
              <a:t>play</a:t>
            </a:r>
            <a:r>
              <a:rPr lang="es-MX" sz="1200" i="1" u="sng" dirty="0" smtClean="0">
                <a:solidFill>
                  <a:srgbClr val="FF0000"/>
                </a:solidFill>
                <a:effectLst>
                  <a:outerShdw blurRad="38100" dist="38100" dir="2700000" algn="tl">
                    <a:srgbClr val="000000">
                      <a:alpha val="43137"/>
                    </a:srgbClr>
                  </a:outerShdw>
                </a:effectLst>
              </a:rPr>
              <a:t> golf </a:t>
            </a:r>
            <a:r>
              <a:rPr lang="es-MX" sz="1200" i="1" u="sng" dirty="0" err="1" smtClean="0">
                <a:solidFill>
                  <a:srgbClr val="FF0000"/>
                </a:solidFill>
                <a:effectLst>
                  <a:outerShdw blurRad="38100" dist="38100" dir="2700000" algn="tl">
                    <a:srgbClr val="000000">
                      <a:alpha val="43137"/>
                    </a:srgbClr>
                  </a:outerShdw>
                </a:effectLst>
              </a:rPr>
              <a:t>every</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weekend</a:t>
            </a:r>
            <a:endParaRPr lang="es-MX" sz="1200" i="1" u="sng" dirty="0">
              <a:solidFill>
                <a:srgbClr val="FF0000"/>
              </a:solidFill>
              <a:effectLst>
                <a:outerShdw blurRad="38100" dist="38100" dir="2700000" algn="tl">
                  <a:srgbClr val="000000">
                    <a:alpha val="43137"/>
                  </a:srgbClr>
                </a:outerShdw>
              </a:effectLst>
            </a:endParaRPr>
          </a:p>
        </p:txBody>
      </p:sp>
      <p:sp>
        <p:nvSpPr>
          <p:cNvPr id="13" name="12 CuadroTexto"/>
          <p:cNvSpPr txBox="1"/>
          <p:nvPr/>
        </p:nvSpPr>
        <p:spPr>
          <a:xfrm>
            <a:off x="1475656" y="6392361"/>
            <a:ext cx="4986571" cy="276999"/>
          </a:xfrm>
          <a:prstGeom prst="rect">
            <a:avLst/>
          </a:prstGeom>
          <a:noFill/>
        </p:spPr>
        <p:txBody>
          <a:bodyPr wrap="square" rtlCol="0">
            <a:spAutoFit/>
          </a:bodyPr>
          <a:lstStyle/>
          <a:p>
            <a:r>
              <a:rPr lang="es-MX" sz="1200" i="1" u="sng" dirty="0" err="1" smtClean="0">
                <a:solidFill>
                  <a:srgbClr val="FF0000"/>
                </a:solidFill>
                <a:effectLst>
                  <a:outerShdw blurRad="38100" dist="38100" dir="2700000" algn="tl">
                    <a:srgbClr val="000000">
                      <a:alpha val="43137"/>
                    </a:srgbClr>
                  </a:outerShdw>
                </a:effectLst>
              </a:rPr>
              <a:t>They</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both</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used</a:t>
            </a:r>
            <a:r>
              <a:rPr lang="es-MX" sz="1200" i="1" u="sng" dirty="0" smtClean="0">
                <a:solidFill>
                  <a:srgbClr val="FF0000"/>
                </a:solidFill>
                <a:effectLst>
                  <a:outerShdw blurRad="38100" dist="38100" dir="2700000" algn="tl">
                    <a:srgbClr val="000000">
                      <a:alpha val="43137"/>
                    </a:srgbClr>
                  </a:outerShdw>
                </a:effectLst>
              </a:rPr>
              <a:t> to </a:t>
            </a:r>
            <a:r>
              <a:rPr lang="es-MX" sz="1200" i="1" u="sng" dirty="0" err="1" smtClean="0">
                <a:solidFill>
                  <a:srgbClr val="FF0000"/>
                </a:solidFill>
                <a:effectLst>
                  <a:outerShdw blurRad="38100" dist="38100" dir="2700000" algn="tl">
                    <a:srgbClr val="000000">
                      <a:alpha val="43137"/>
                    </a:srgbClr>
                  </a:outerShdw>
                </a:effectLst>
              </a:rPr>
              <a:t>have</a:t>
            </a:r>
            <a:r>
              <a:rPr lang="es-MX" sz="1200" i="1" u="sng" dirty="0" smtClean="0">
                <a:solidFill>
                  <a:srgbClr val="FF0000"/>
                </a:solidFill>
                <a:effectLst>
                  <a:outerShdw blurRad="38100" dist="38100" dir="2700000" algn="tl">
                    <a:srgbClr val="000000">
                      <a:alpha val="43137"/>
                    </a:srgbClr>
                  </a:outerShdw>
                </a:effectLst>
              </a:rPr>
              <a:t> short </a:t>
            </a:r>
            <a:r>
              <a:rPr lang="es-MX" sz="1200" i="1" u="sng" dirty="0" err="1" smtClean="0">
                <a:solidFill>
                  <a:srgbClr val="FF0000"/>
                </a:solidFill>
                <a:effectLst>
                  <a:outerShdw blurRad="38100" dist="38100" dir="2700000" algn="tl">
                    <a:srgbClr val="000000">
                      <a:alpha val="43137"/>
                    </a:srgbClr>
                  </a:outerShdw>
                </a:effectLst>
              </a:rPr>
              <a:t>hair</a:t>
            </a:r>
            <a:endParaRPr lang="es-MX" sz="1200" i="1" u="sng" dirty="0">
              <a:solidFill>
                <a:srgbClr val="FF0000"/>
              </a:solidFill>
              <a:effectLst>
                <a:outerShdw blurRad="38100" dist="38100" dir="2700000" algn="tl">
                  <a:srgbClr val="000000">
                    <a:alpha val="43137"/>
                  </a:srgbClr>
                </a:outerShdw>
              </a:effectLst>
            </a:endParaRPr>
          </a:p>
        </p:txBody>
      </p:sp>
    </p:spTree>
    <p:controls>
      <mc:AlternateContent xmlns:mc="http://schemas.openxmlformats.org/markup-compatibility/2006">
        <mc:Choice xmlns:v="urn:schemas-microsoft-com:vml" Requires="v">
          <p:control spid="1025" r:id="rId2" imgW="914400" imgH="228600"/>
        </mc:Choice>
        <mc:Fallback>
          <p:control r:id="rId2" imgW="914400" imgH="228600">
            <p:pic>
              <p:nvPicPr>
                <p:cNvPr id="0" name="DefaultOcx"/>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6" r:id="rId3" imgW="676440" imgH="361800"/>
        </mc:Choice>
        <mc:Fallback>
          <p:control r:id="rId3" imgW="676440" imgH="361800">
            <p:pic>
              <p:nvPicPr>
                <p:cNvPr id="0" name="HTMLSubmit1"/>
                <p:cNvPicPr preferRelativeResize="0">
                  <a:picLocks noChangeArrowheads="1" noChangeShapeType="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7" r:id="rId4" imgW="1257480" imgH="361800"/>
        </mc:Choice>
        <mc:Fallback>
          <p:control r:id="rId4" imgW="1257480" imgH="361800">
            <p:pic>
              <p:nvPicPr>
                <p:cNvPr id="0" name="HTMLSubmit2"/>
                <p:cNvPicPr preferRelativeResize="0">
                  <a:picLocks noChangeArrowheads="1" noChangeShapeType="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8" r:id="rId5" imgW="914400" imgH="228600"/>
        </mc:Choice>
        <mc:Fallback>
          <p:control r:id="rId5" imgW="914400" imgH="228600">
            <p:pic>
              <p:nvPicPr>
                <p:cNvPr id="0" name="HTMLText1"/>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9" r:id="rId6" imgW="676440" imgH="361800"/>
        </mc:Choice>
        <mc:Fallback>
          <p:control r:id="rId6" imgW="676440" imgH="361800">
            <p:pic>
              <p:nvPicPr>
                <p:cNvPr id="0" name="HTMLSubmit3"/>
                <p:cNvPicPr preferRelativeResize="0">
                  <a:picLocks noChangeArrowheads="1" noChangeShapeType="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0" r:id="rId7" imgW="1257480" imgH="361800"/>
        </mc:Choice>
        <mc:Fallback>
          <p:control r:id="rId7" imgW="1257480" imgH="361800">
            <p:pic>
              <p:nvPicPr>
                <p:cNvPr id="0" name="HTMLSubmit4"/>
                <p:cNvPicPr preferRelativeResize="0">
                  <a:picLocks noChangeArrowheads="1" noChangeShapeType="1"/>
                </p:cNvPicPr>
                <p:nvPr/>
              </p:nvPicPr>
              <p:blipFill>
                <a:blip r:embed="rId21">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1" r:id="rId8" imgW="914400" imgH="228600"/>
        </mc:Choice>
        <mc:Fallback>
          <p:control r:id="rId8" imgW="914400" imgH="228600">
            <p:pic>
              <p:nvPicPr>
                <p:cNvPr id="0" name="HTMLText2"/>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2" r:id="rId9" imgW="676440" imgH="361800"/>
        </mc:Choice>
        <mc:Fallback>
          <p:control r:id="rId9" imgW="676440" imgH="361800">
            <p:pic>
              <p:nvPicPr>
                <p:cNvPr id="0" name="HTMLSubmit5"/>
                <p:cNvPicPr preferRelativeResize="0">
                  <a:picLocks noChangeArrowheads="1" noChangeShapeType="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3" r:id="rId10" imgW="1257480" imgH="361800"/>
        </mc:Choice>
        <mc:Fallback>
          <p:control r:id="rId10" imgW="1257480" imgH="361800">
            <p:pic>
              <p:nvPicPr>
                <p:cNvPr id="0" name="HTMLSubmit6"/>
                <p:cNvPicPr preferRelativeResize="0">
                  <a:picLocks noChangeArrowheads="1" noChangeShapeType="1"/>
                </p:cNvPicPr>
                <p:nvPr/>
              </p:nvPicPr>
              <p:blipFill>
                <a:blip r:embed="rId23">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4" r:id="rId11" imgW="914400" imgH="228600"/>
        </mc:Choice>
        <mc:Fallback>
          <p:control r:id="rId11" imgW="914400" imgH="228600">
            <p:pic>
              <p:nvPicPr>
                <p:cNvPr id="0" name="HTMLText3"/>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5" r:id="rId12" imgW="676440" imgH="361800"/>
        </mc:Choice>
        <mc:Fallback>
          <p:control r:id="rId12" imgW="676440" imgH="361800">
            <p:pic>
              <p:nvPicPr>
                <p:cNvPr id="0" name="HTMLSubmit7"/>
                <p:cNvPicPr preferRelativeResize="0">
                  <a:picLocks noChangeArrowheads="1" noChangeShapeType="1"/>
                </p:cNvPicPr>
                <p:nvPr/>
              </p:nvPicPr>
              <p:blipFill>
                <a:blip r:embed="rId24">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6" r:id="rId13" imgW="1257480" imgH="361800"/>
        </mc:Choice>
        <mc:Fallback>
          <p:control r:id="rId13" imgW="1257480" imgH="361800">
            <p:pic>
              <p:nvPicPr>
                <p:cNvPr id="0" name="HTMLSubmit8"/>
                <p:cNvPicPr preferRelativeResize="0">
                  <a:picLocks noChangeArrowheads="1" noChangeShapeType="1"/>
                </p:cNvPicPr>
                <p:nvPr/>
              </p:nvPicPr>
              <p:blipFill>
                <a:blip r:embed="rId25">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7" r:id="rId14" imgW="914400" imgH="228600"/>
        </mc:Choice>
        <mc:Fallback>
          <p:control r:id="rId14" imgW="914400" imgH="228600">
            <p:pic>
              <p:nvPicPr>
                <p:cNvPr id="0" name="HTMLText4"/>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8" r:id="rId15" imgW="676440" imgH="361800"/>
        </mc:Choice>
        <mc:Fallback>
          <p:control r:id="rId15" imgW="676440" imgH="361800">
            <p:pic>
              <p:nvPicPr>
                <p:cNvPr id="0" name="HTMLSubmit9"/>
                <p:cNvPicPr preferRelativeResize="0">
                  <a:picLocks noChangeArrowheads="1" noChangeShapeType="1"/>
                </p:cNvPicPr>
                <p:nvPr/>
              </p:nvPicPr>
              <p:blipFill>
                <a:blip r:embed="rId26">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785786" y="1000108"/>
          <a:ext cx="7643867" cy="5500725"/>
        </p:xfrm>
        <a:graphic>
          <a:graphicData uri="http://schemas.openxmlformats.org/drawingml/2006/table">
            <a:tbl>
              <a:tblPr/>
              <a:tblGrid>
                <a:gridCol w="2433444"/>
                <a:gridCol w="2586824"/>
                <a:gridCol w="2623599"/>
              </a:tblGrid>
              <a:tr h="366715">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Now</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When I was 10</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733430">
                <a:tc>
                  <a:txBody>
                    <a:bodyPr/>
                    <a:lstStyle/>
                    <a:p>
                      <a:pPr>
                        <a:spcAft>
                          <a:spcPts val="0"/>
                        </a:spcAft>
                      </a:pPr>
                      <a:r>
                        <a:rPr lang="en-US" sz="1600">
                          <a:latin typeface="Times New Roman"/>
                          <a:ea typeface="·s²Ó©úÅé"/>
                        </a:rPr>
                        <a:t>Live</a:t>
                      </a:r>
                      <a:endParaRPr lang="es-ES" sz="1600">
                        <a:latin typeface="Times New Roman"/>
                        <a:ea typeface="·s²Ó©úÅé"/>
                      </a:endParaRPr>
                    </a:p>
                    <a:p>
                      <a:pPr>
                        <a:spcAft>
                          <a:spcPts val="0"/>
                        </a:spcAft>
                      </a:pPr>
                      <a:r>
                        <a:rPr lang="en-US" sz="1600" i="1">
                          <a:latin typeface="Times New Roman"/>
                          <a:ea typeface="·s²Ó©úÅé"/>
                        </a:rPr>
                        <a:t>Where…</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Free time</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Appearance</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Food</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Dislikes</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Friends</a:t>
                      </a:r>
                      <a:endParaRPr lang="es-ES" sz="1600">
                        <a:latin typeface="Times New Roman"/>
                        <a:ea typeface="·s²Ó©úÅé"/>
                      </a:endParaRPr>
                    </a:p>
                    <a:p>
                      <a:pPr>
                        <a:spcAft>
                          <a:spcPts val="0"/>
                        </a:spcAft>
                      </a:pPr>
                      <a:r>
                        <a:rPr lang="en-US" sz="1600" i="1">
                          <a:latin typeface="Times New Roman"/>
                          <a:ea typeface="·s²Ó©úÅé"/>
                        </a:rPr>
                        <a:t>Who…</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Books</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CuadroTexto"/>
          <p:cNvSpPr txBox="1"/>
          <p:nvPr/>
        </p:nvSpPr>
        <p:spPr>
          <a:xfrm>
            <a:off x="654455" y="285728"/>
            <a:ext cx="7846635" cy="461665"/>
          </a:xfrm>
          <a:prstGeom prst="rect">
            <a:avLst/>
          </a:prstGeom>
          <a:noFill/>
        </p:spPr>
        <p:txBody>
          <a:bodyPr wrap="none" rtlCol="0">
            <a:spAutoFit/>
          </a:bodyPr>
          <a:lstStyle/>
          <a:p>
            <a:r>
              <a:rPr lang="es-ES_tradnl" sz="2400" dirty="0" smtClean="0"/>
              <a:t>Complete </a:t>
            </a:r>
            <a:r>
              <a:rPr lang="es-ES_tradnl" sz="2400" dirty="0" err="1" smtClean="0"/>
              <a:t>the</a:t>
            </a:r>
            <a:r>
              <a:rPr lang="es-ES_tradnl" sz="2400" dirty="0" smtClean="0"/>
              <a:t> </a:t>
            </a:r>
            <a:r>
              <a:rPr lang="es-ES_tradnl" sz="2400" dirty="0" err="1" smtClean="0"/>
              <a:t>following</a:t>
            </a:r>
            <a:r>
              <a:rPr lang="es-ES_tradnl" sz="2400" dirty="0" smtClean="0"/>
              <a:t> chart </a:t>
            </a:r>
            <a:r>
              <a:rPr lang="es-ES_tradnl" sz="2400" dirty="0" err="1" smtClean="0"/>
              <a:t>with</a:t>
            </a:r>
            <a:r>
              <a:rPr lang="es-ES_tradnl" sz="2400" dirty="0" smtClean="0"/>
              <a:t>  </a:t>
            </a:r>
            <a:r>
              <a:rPr lang="es-ES_tradnl" sz="2400" b="1" dirty="0" smtClean="0">
                <a:solidFill>
                  <a:srgbClr val="00B050"/>
                </a:solidFill>
              </a:rPr>
              <a:t>USED TO… (+/-) </a:t>
            </a:r>
            <a:r>
              <a:rPr lang="es-ES_tradnl" sz="2400" dirty="0" err="1" smtClean="0"/>
              <a:t>Sentences</a:t>
            </a:r>
            <a:endParaRPr lang="es-ES" sz="2400" dirty="0"/>
          </a:p>
        </p:txBody>
      </p:sp>
      <p:sp>
        <p:nvSpPr>
          <p:cNvPr id="5" name="4 CuadroTexto"/>
          <p:cNvSpPr txBox="1"/>
          <p:nvPr/>
        </p:nvSpPr>
        <p:spPr>
          <a:xfrm>
            <a:off x="3236613" y="1556792"/>
            <a:ext cx="2343499" cy="276999"/>
          </a:xfrm>
          <a:prstGeom prst="rect">
            <a:avLst/>
          </a:prstGeom>
          <a:noFill/>
        </p:spPr>
        <p:txBody>
          <a:bodyPr wrap="square" rtlCol="0">
            <a:spAutoFit/>
          </a:bodyPr>
          <a:lstStyle/>
          <a:p>
            <a:r>
              <a:rPr lang="es-MX" sz="1200" i="1" u="sng" dirty="0" smtClean="0">
                <a:solidFill>
                  <a:srgbClr val="FF0000"/>
                </a:solidFill>
                <a:effectLst>
                  <a:outerShdw blurRad="38100" dist="38100" dir="2700000" algn="tl">
                    <a:srgbClr val="000000">
                      <a:alpha val="43137"/>
                    </a:srgbClr>
                  </a:outerShdw>
                </a:effectLst>
              </a:rPr>
              <a:t>I </a:t>
            </a:r>
            <a:r>
              <a:rPr lang="es-MX" sz="1200" i="1" u="sng" dirty="0" err="1" smtClean="0">
                <a:solidFill>
                  <a:srgbClr val="FF0000"/>
                </a:solidFill>
                <a:effectLst>
                  <a:outerShdw blurRad="38100" dist="38100" dir="2700000" algn="tl">
                    <a:srgbClr val="000000">
                      <a:alpha val="43137"/>
                    </a:srgbClr>
                  </a:outerShdw>
                </a:effectLst>
              </a:rPr>
              <a:t>used</a:t>
            </a:r>
            <a:r>
              <a:rPr lang="es-MX" sz="1200" i="1" u="sng" dirty="0" smtClean="0">
                <a:solidFill>
                  <a:srgbClr val="FF0000"/>
                </a:solidFill>
                <a:effectLst>
                  <a:outerShdw blurRad="38100" dist="38100" dir="2700000" algn="tl">
                    <a:srgbClr val="000000">
                      <a:alpha val="43137"/>
                    </a:srgbClr>
                  </a:outerShdw>
                </a:effectLst>
              </a:rPr>
              <a:t> to </a:t>
            </a:r>
            <a:r>
              <a:rPr lang="es-MX" sz="1200" i="1" u="sng" dirty="0" err="1" smtClean="0">
                <a:solidFill>
                  <a:srgbClr val="FF0000"/>
                </a:solidFill>
                <a:effectLst>
                  <a:outerShdw blurRad="38100" dist="38100" dir="2700000" algn="tl">
                    <a:srgbClr val="000000">
                      <a:alpha val="43137"/>
                    </a:srgbClr>
                  </a:outerShdw>
                </a:effectLst>
              </a:rPr>
              <a:t>live</a:t>
            </a:r>
            <a:r>
              <a:rPr lang="es-MX" sz="1200" i="1" u="sng" dirty="0" smtClean="0">
                <a:solidFill>
                  <a:srgbClr val="FF0000"/>
                </a:solidFill>
                <a:effectLst>
                  <a:outerShdw blurRad="38100" dist="38100" dir="2700000" algn="tl">
                    <a:srgbClr val="000000">
                      <a:alpha val="43137"/>
                    </a:srgbClr>
                  </a:outerShdw>
                </a:effectLst>
              </a:rPr>
              <a:t> in </a:t>
            </a:r>
            <a:r>
              <a:rPr lang="es-MX" sz="1200" i="1" u="sng" dirty="0" err="1" smtClean="0">
                <a:solidFill>
                  <a:srgbClr val="FF0000"/>
                </a:solidFill>
                <a:effectLst>
                  <a:outerShdw blurRad="38100" dist="38100" dir="2700000" algn="tl">
                    <a:srgbClr val="000000">
                      <a:alpha val="43137"/>
                    </a:srgbClr>
                  </a:outerShdw>
                </a:effectLst>
              </a:rPr>
              <a:t>the</a:t>
            </a:r>
            <a:r>
              <a:rPr lang="es-MX" sz="1200" i="1" u="sng" dirty="0" smtClean="0">
                <a:solidFill>
                  <a:srgbClr val="FF0000"/>
                </a:solidFill>
                <a:effectLst>
                  <a:outerShdw blurRad="38100" dist="38100" dir="2700000" algn="tl">
                    <a:srgbClr val="000000">
                      <a:alpha val="43137"/>
                    </a:srgbClr>
                  </a:outerShdw>
                </a:effectLst>
              </a:rPr>
              <a:t> “Ramos Arizpe”</a:t>
            </a:r>
            <a:endParaRPr lang="es-MX" sz="1200" i="1" u="sng" dirty="0">
              <a:solidFill>
                <a:srgbClr val="FF0000"/>
              </a:solidFill>
              <a:effectLst>
                <a:outerShdw blurRad="38100" dist="38100" dir="2700000" algn="tl">
                  <a:srgbClr val="000000">
                    <a:alpha val="43137"/>
                  </a:srgbClr>
                </a:outerShdw>
              </a:effectLst>
            </a:endParaRPr>
          </a:p>
        </p:txBody>
      </p:sp>
      <p:sp>
        <p:nvSpPr>
          <p:cNvPr id="6" name="5 CuadroTexto"/>
          <p:cNvSpPr txBox="1"/>
          <p:nvPr/>
        </p:nvSpPr>
        <p:spPr>
          <a:xfrm>
            <a:off x="6012160" y="1583704"/>
            <a:ext cx="2343499" cy="461665"/>
          </a:xfrm>
          <a:prstGeom prst="rect">
            <a:avLst/>
          </a:prstGeom>
          <a:noFill/>
        </p:spPr>
        <p:txBody>
          <a:bodyPr wrap="square" rtlCol="0">
            <a:spAutoFit/>
          </a:bodyPr>
          <a:lstStyle/>
          <a:p>
            <a:r>
              <a:rPr lang="es-MX" sz="1200" i="1" u="sng" dirty="0" smtClean="0">
                <a:solidFill>
                  <a:srgbClr val="FF0000"/>
                </a:solidFill>
                <a:effectLst>
                  <a:outerShdw blurRad="38100" dist="38100" dir="2700000" algn="tl">
                    <a:srgbClr val="000000">
                      <a:alpha val="43137"/>
                    </a:srgbClr>
                  </a:outerShdw>
                </a:effectLst>
              </a:rPr>
              <a:t>I </a:t>
            </a:r>
            <a:r>
              <a:rPr lang="es-MX" sz="1200" i="1" u="sng" dirty="0" err="1" smtClean="0">
                <a:solidFill>
                  <a:srgbClr val="FF0000"/>
                </a:solidFill>
                <a:effectLst>
                  <a:outerShdw blurRad="38100" dist="38100" dir="2700000" algn="tl">
                    <a:srgbClr val="000000">
                      <a:alpha val="43137"/>
                    </a:srgbClr>
                  </a:outerShdw>
                </a:effectLst>
              </a:rPr>
              <a:t>used</a:t>
            </a:r>
            <a:r>
              <a:rPr lang="es-MX" sz="1200" i="1" u="sng" dirty="0" smtClean="0">
                <a:solidFill>
                  <a:srgbClr val="FF0000"/>
                </a:solidFill>
                <a:effectLst>
                  <a:outerShdw blurRad="38100" dist="38100" dir="2700000" algn="tl">
                    <a:srgbClr val="000000">
                      <a:alpha val="43137"/>
                    </a:srgbClr>
                  </a:outerShdw>
                </a:effectLst>
              </a:rPr>
              <a:t> to </a:t>
            </a:r>
            <a:r>
              <a:rPr lang="es-MX" sz="1200" i="1" u="sng" dirty="0" err="1" smtClean="0">
                <a:solidFill>
                  <a:srgbClr val="FF0000"/>
                </a:solidFill>
                <a:effectLst>
                  <a:outerShdw blurRad="38100" dist="38100" dir="2700000" algn="tl">
                    <a:srgbClr val="000000">
                      <a:alpha val="43137"/>
                    </a:srgbClr>
                  </a:outerShdw>
                </a:effectLst>
              </a:rPr>
              <a:t>when</a:t>
            </a:r>
            <a:r>
              <a:rPr lang="es-MX" sz="1200" i="1" u="sng" dirty="0" smtClean="0">
                <a:solidFill>
                  <a:srgbClr val="FF0000"/>
                </a:solidFill>
                <a:effectLst>
                  <a:outerShdw blurRad="38100" dist="38100" dir="2700000" algn="tl">
                    <a:srgbClr val="000000">
                      <a:alpha val="43137"/>
                    </a:srgbClr>
                  </a:outerShdw>
                </a:effectLst>
              </a:rPr>
              <a:t> I be 10 I </a:t>
            </a:r>
            <a:r>
              <a:rPr lang="es-MX" sz="1200" i="1" u="sng" dirty="0" err="1" smtClean="0">
                <a:solidFill>
                  <a:srgbClr val="FF0000"/>
                </a:solidFill>
                <a:effectLst>
                  <a:outerShdw blurRad="38100" dist="38100" dir="2700000" algn="tl">
                    <a:srgbClr val="000000">
                      <a:alpha val="43137"/>
                    </a:srgbClr>
                  </a:outerShdw>
                </a:effectLst>
              </a:rPr>
              <a:t>live</a:t>
            </a:r>
            <a:r>
              <a:rPr lang="es-MX" sz="1200" i="1" u="sng" dirty="0" smtClean="0">
                <a:solidFill>
                  <a:srgbClr val="FF0000"/>
                </a:solidFill>
                <a:effectLst>
                  <a:outerShdw blurRad="38100" dist="38100" dir="2700000" algn="tl">
                    <a:srgbClr val="000000">
                      <a:alpha val="43137"/>
                    </a:srgbClr>
                  </a:outerShdw>
                </a:effectLst>
              </a:rPr>
              <a:t> in </a:t>
            </a:r>
            <a:r>
              <a:rPr lang="es-MX" sz="1200" i="1" u="sng" dirty="0" err="1" smtClean="0">
                <a:solidFill>
                  <a:srgbClr val="FF0000"/>
                </a:solidFill>
                <a:effectLst>
                  <a:outerShdw blurRad="38100" dist="38100" dir="2700000" algn="tl">
                    <a:srgbClr val="000000">
                      <a:alpha val="43137"/>
                    </a:srgbClr>
                  </a:outerShdw>
                </a:effectLst>
              </a:rPr>
              <a:t>the</a:t>
            </a:r>
            <a:r>
              <a:rPr lang="es-MX" sz="1200" i="1" u="sng" dirty="0" smtClean="0">
                <a:solidFill>
                  <a:srgbClr val="FF0000"/>
                </a:solidFill>
                <a:effectLst>
                  <a:outerShdw blurRad="38100" dist="38100" dir="2700000" algn="tl">
                    <a:srgbClr val="000000">
                      <a:alpha val="43137"/>
                    </a:srgbClr>
                  </a:outerShdw>
                </a:effectLst>
              </a:rPr>
              <a:t> “Monterrey”</a:t>
            </a:r>
            <a:endParaRPr lang="es-MX" sz="1200" i="1" u="sng" dirty="0">
              <a:solidFill>
                <a:srgbClr val="FF0000"/>
              </a:solidFill>
              <a:effectLst>
                <a:outerShdw blurRad="38100" dist="38100" dir="2700000" algn="tl">
                  <a:srgbClr val="000000">
                    <a:alpha val="43137"/>
                  </a:srgbClr>
                </a:outerShdw>
              </a:effectLst>
            </a:endParaRPr>
          </a:p>
        </p:txBody>
      </p:sp>
      <p:sp>
        <p:nvSpPr>
          <p:cNvPr id="7" name="6 CuadroTexto"/>
          <p:cNvSpPr txBox="1"/>
          <p:nvPr/>
        </p:nvSpPr>
        <p:spPr>
          <a:xfrm>
            <a:off x="3236613" y="2229854"/>
            <a:ext cx="2343499" cy="276999"/>
          </a:xfrm>
          <a:prstGeom prst="rect">
            <a:avLst/>
          </a:prstGeom>
          <a:noFill/>
        </p:spPr>
        <p:txBody>
          <a:bodyPr wrap="square" rtlCol="0">
            <a:spAutoFit/>
          </a:bodyPr>
          <a:lstStyle/>
          <a:p>
            <a:r>
              <a:rPr lang="es-MX" sz="1200" i="1" u="sng" dirty="0" smtClean="0">
                <a:solidFill>
                  <a:srgbClr val="FF0000"/>
                </a:solidFill>
                <a:effectLst>
                  <a:outerShdw blurRad="38100" dist="38100" dir="2700000" algn="tl">
                    <a:srgbClr val="000000">
                      <a:alpha val="43137"/>
                    </a:srgbClr>
                  </a:outerShdw>
                </a:effectLst>
              </a:rPr>
              <a:t>I </a:t>
            </a:r>
            <a:r>
              <a:rPr lang="es-MX" sz="1200" i="1" u="sng" dirty="0" err="1" smtClean="0">
                <a:solidFill>
                  <a:srgbClr val="FF0000"/>
                </a:solidFill>
                <a:effectLst>
                  <a:outerShdw blurRad="38100" dist="38100" dir="2700000" algn="tl">
                    <a:srgbClr val="000000">
                      <a:alpha val="43137"/>
                    </a:srgbClr>
                  </a:outerShdw>
                </a:effectLst>
              </a:rPr>
              <a:t>used</a:t>
            </a:r>
            <a:r>
              <a:rPr lang="es-MX" sz="1200" i="1" u="sng" dirty="0" smtClean="0">
                <a:solidFill>
                  <a:srgbClr val="FF0000"/>
                </a:solidFill>
                <a:effectLst>
                  <a:outerShdw blurRad="38100" dist="38100" dir="2700000" algn="tl">
                    <a:srgbClr val="000000">
                      <a:alpha val="43137"/>
                    </a:srgbClr>
                  </a:outerShdw>
                </a:effectLst>
              </a:rPr>
              <a:t> to </a:t>
            </a:r>
            <a:r>
              <a:rPr lang="es-MX" sz="1200" i="1" u="sng" dirty="0" err="1" smtClean="0">
                <a:solidFill>
                  <a:srgbClr val="FF0000"/>
                </a:solidFill>
                <a:effectLst>
                  <a:outerShdw blurRad="38100" dist="38100" dir="2700000" algn="tl">
                    <a:srgbClr val="000000">
                      <a:alpha val="43137"/>
                    </a:srgbClr>
                  </a:outerShdw>
                </a:effectLst>
              </a:rPr>
              <a:t>draw</a:t>
            </a:r>
            <a:r>
              <a:rPr lang="es-MX" sz="1200" i="1" u="sng" dirty="0">
                <a:solidFill>
                  <a:srgbClr val="FF0000"/>
                </a:solidFill>
                <a:effectLst>
                  <a:outerShdw blurRad="38100" dist="38100" dir="2700000" algn="tl">
                    <a:srgbClr val="000000">
                      <a:alpha val="43137"/>
                    </a:srgbClr>
                  </a:outerShdw>
                </a:effectLst>
              </a:rPr>
              <a:t> in </a:t>
            </a:r>
            <a:r>
              <a:rPr lang="es-MX" sz="1200" i="1" u="sng" dirty="0" err="1">
                <a:solidFill>
                  <a:srgbClr val="FF0000"/>
                </a:solidFill>
                <a:effectLst>
                  <a:outerShdw blurRad="38100" dist="38100" dir="2700000" algn="tl">
                    <a:srgbClr val="000000">
                      <a:alpha val="43137"/>
                    </a:srgbClr>
                  </a:outerShdw>
                </a:effectLst>
              </a:rPr>
              <a:t>the</a:t>
            </a:r>
            <a:r>
              <a:rPr lang="es-MX" sz="1200" i="1" u="sng" dirty="0">
                <a:solidFill>
                  <a:srgbClr val="FF0000"/>
                </a:solidFill>
                <a:effectLst>
                  <a:outerShdw blurRad="38100" dist="38100" dir="2700000" algn="tl">
                    <a:srgbClr val="000000">
                      <a:alpha val="43137"/>
                    </a:srgbClr>
                  </a:outerShdw>
                </a:effectLst>
              </a:rPr>
              <a:t> </a:t>
            </a:r>
            <a:r>
              <a:rPr lang="es-MX" sz="1200" i="1" u="sng" dirty="0" err="1">
                <a:solidFill>
                  <a:srgbClr val="FF0000"/>
                </a:solidFill>
                <a:effectLst>
                  <a:outerShdw blurRad="38100" dist="38100" dir="2700000" algn="tl">
                    <a:srgbClr val="000000">
                      <a:alpha val="43137"/>
                    </a:srgbClr>
                  </a:outerShdw>
                </a:effectLst>
              </a:rPr>
              <a:t>workbook</a:t>
            </a:r>
            <a:endParaRPr lang="es-MX" sz="1200" i="1" u="sng" dirty="0">
              <a:solidFill>
                <a:srgbClr val="FF0000"/>
              </a:solidFill>
              <a:effectLst>
                <a:outerShdw blurRad="38100" dist="38100" dir="2700000" algn="tl">
                  <a:srgbClr val="000000">
                    <a:alpha val="43137"/>
                  </a:srgbClr>
                </a:outerShdw>
              </a:effectLst>
            </a:endParaRPr>
          </a:p>
        </p:txBody>
      </p:sp>
      <p:sp>
        <p:nvSpPr>
          <p:cNvPr id="8" name="7 CuadroTexto"/>
          <p:cNvSpPr txBox="1"/>
          <p:nvPr/>
        </p:nvSpPr>
        <p:spPr>
          <a:xfrm>
            <a:off x="6012160" y="2256766"/>
            <a:ext cx="2343499" cy="461665"/>
          </a:xfrm>
          <a:prstGeom prst="rect">
            <a:avLst/>
          </a:prstGeom>
          <a:noFill/>
        </p:spPr>
        <p:txBody>
          <a:bodyPr wrap="square" rtlCol="0">
            <a:spAutoFit/>
          </a:bodyPr>
          <a:lstStyle/>
          <a:p>
            <a:r>
              <a:rPr lang="es-MX" sz="1200" i="1" u="sng" dirty="0" smtClean="0">
                <a:solidFill>
                  <a:srgbClr val="FF0000"/>
                </a:solidFill>
                <a:effectLst>
                  <a:outerShdw blurRad="38100" dist="38100" dir="2700000" algn="tl">
                    <a:srgbClr val="000000">
                      <a:alpha val="43137"/>
                    </a:srgbClr>
                  </a:outerShdw>
                </a:effectLst>
              </a:rPr>
              <a:t>I </a:t>
            </a:r>
            <a:r>
              <a:rPr lang="es-MX" sz="1200" i="1" u="sng" dirty="0" err="1" smtClean="0">
                <a:solidFill>
                  <a:srgbClr val="FF0000"/>
                </a:solidFill>
                <a:effectLst>
                  <a:outerShdw blurRad="38100" dist="38100" dir="2700000" algn="tl">
                    <a:srgbClr val="000000">
                      <a:alpha val="43137"/>
                    </a:srgbClr>
                  </a:outerShdw>
                </a:effectLst>
              </a:rPr>
              <a:t>used</a:t>
            </a:r>
            <a:r>
              <a:rPr lang="es-MX" sz="1200" i="1" u="sng" dirty="0" smtClean="0">
                <a:solidFill>
                  <a:srgbClr val="FF0000"/>
                </a:solidFill>
                <a:effectLst>
                  <a:outerShdw blurRad="38100" dist="38100" dir="2700000" algn="tl">
                    <a:srgbClr val="000000">
                      <a:alpha val="43137"/>
                    </a:srgbClr>
                  </a:outerShdw>
                </a:effectLst>
              </a:rPr>
              <a:t> to </a:t>
            </a:r>
            <a:r>
              <a:rPr lang="es-MX" sz="1200" i="1" u="sng" dirty="0" err="1" smtClean="0">
                <a:solidFill>
                  <a:srgbClr val="FF0000"/>
                </a:solidFill>
                <a:effectLst>
                  <a:outerShdw blurRad="38100" dist="38100" dir="2700000" algn="tl">
                    <a:srgbClr val="000000">
                      <a:alpha val="43137"/>
                    </a:srgbClr>
                  </a:outerShdw>
                </a:effectLst>
              </a:rPr>
              <a:t>when</a:t>
            </a:r>
            <a:r>
              <a:rPr lang="es-MX" sz="1200" i="1" u="sng" dirty="0" smtClean="0">
                <a:solidFill>
                  <a:srgbClr val="FF0000"/>
                </a:solidFill>
                <a:effectLst>
                  <a:outerShdw blurRad="38100" dist="38100" dir="2700000" algn="tl">
                    <a:srgbClr val="000000">
                      <a:alpha val="43137"/>
                    </a:srgbClr>
                  </a:outerShdw>
                </a:effectLst>
              </a:rPr>
              <a:t> i be 10 </a:t>
            </a:r>
            <a:r>
              <a:rPr lang="es-MX" sz="1200" i="1" u="sng" dirty="0" err="1" smtClean="0">
                <a:solidFill>
                  <a:srgbClr val="FF0000"/>
                </a:solidFill>
                <a:effectLst>
                  <a:outerShdw blurRad="38100" dist="38100" dir="2700000" algn="tl">
                    <a:srgbClr val="000000">
                      <a:alpha val="43137"/>
                    </a:srgbClr>
                  </a:outerShdw>
                </a:effectLst>
              </a:rPr>
              <a:t>draw</a:t>
            </a:r>
            <a:r>
              <a:rPr lang="es-MX" sz="1200" i="1" u="sng" dirty="0">
                <a:solidFill>
                  <a:srgbClr val="FF0000"/>
                </a:solidFill>
                <a:effectLst>
                  <a:outerShdw blurRad="38100" dist="38100" dir="2700000" algn="tl">
                    <a:srgbClr val="000000">
                      <a:alpha val="43137"/>
                    </a:srgbClr>
                  </a:outerShdw>
                </a:effectLst>
              </a:rPr>
              <a:t> in </a:t>
            </a:r>
            <a:r>
              <a:rPr lang="es-MX" sz="1200" i="1" u="sng" dirty="0" err="1">
                <a:solidFill>
                  <a:srgbClr val="FF0000"/>
                </a:solidFill>
                <a:effectLst>
                  <a:outerShdw blurRad="38100" dist="38100" dir="2700000" algn="tl">
                    <a:srgbClr val="000000">
                      <a:alpha val="43137"/>
                    </a:srgbClr>
                  </a:outerShdw>
                </a:effectLst>
              </a:rPr>
              <a:t>drawing</a:t>
            </a:r>
            <a:r>
              <a:rPr lang="es-MX" sz="1200" i="1" u="sng" dirty="0">
                <a:solidFill>
                  <a:srgbClr val="FF0000"/>
                </a:solidFill>
                <a:effectLst>
                  <a:outerShdw blurRad="38100" dist="38100" dir="2700000" algn="tl">
                    <a:srgbClr val="000000">
                      <a:alpha val="43137"/>
                    </a:srgbClr>
                  </a:outerShdw>
                </a:effectLst>
              </a:rPr>
              <a:t> </a:t>
            </a:r>
            <a:r>
              <a:rPr lang="es-MX" sz="1200" i="1" u="sng" dirty="0" err="1">
                <a:solidFill>
                  <a:srgbClr val="FF0000"/>
                </a:solidFill>
                <a:effectLst>
                  <a:outerShdw blurRad="38100" dist="38100" dir="2700000" algn="tl">
                    <a:srgbClr val="000000">
                      <a:alpha val="43137"/>
                    </a:srgbClr>
                  </a:outerShdw>
                </a:effectLst>
              </a:rPr>
              <a:t>book</a:t>
            </a:r>
            <a:endParaRPr lang="es-MX" sz="1200" i="1" u="sng" dirty="0">
              <a:solidFill>
                <a:srgbClr val="FF0000"/>
              </a:solidFill>
              <a:effectLst>
                <a:outerShdw blurRad="38100" dist="38100" dir="2700000" algn="tl">
                  <a:srgbClr val="000000">
                    <a:alpha val="43137"/>
                  </a:srgbClr>
                </a:outerShdw>
              </a:effectLst>
            </a:endParaRPr>
          </a:p>
        </p:txBody>
      </p:sp>
      <p:sp>
        <p:nvSpPr>
          <p:cNvPr id="9" name="8 CuadroTexto"/>
          <p:cNvSpPr txBox="1"/>
          <p:nvPr/>
        </p:nvSpPr>
        <p:spPr>
          <a:xfrm>
            <a:off x="3261039" y="3013501"/>
            <a:ext cx="2343499" cy="276999"/>
          </a:xfrm>
          <a:prstGeom prst="rect">
            <a:avLst/>
          </a:prstGeom>
          <a:noFill/>
        </p:spPr>
        <p:txBody>
          <a:bodyPr wrap="square" rtlCol="0">
            <a:spAutoFit/>
          </a:bodyPr>
          <a:lstStyle/>
          <a:p>
            <a:r>
              <a:rPr lang="es-MX" sz="1200" i="1" u="sng" dirty="0" smtClean="0">
                <a:solidFill>
                  <a:srgbClr val="FF0000"/>
                </a:solidFill>
                <a:effectLst>
                  <a:outerShdw blurRad="38100" dist="38100" dir="2700000" algn="tl">
                    <a:srgbClr val="000000">
                      <a:alpha val="43137"/>
                    </a:srgbClr>
                  </a:outerShdw>
                </a:effectLst>
              </a:rPr>
              <a:t>I </a:t>
            </a:r>
            <a:r>
              <a:rPr lang="es-MX" sz="1200" i="1" u="sng" dirty="0" err="1" smtClean="0">
                <a:solidFill>
                  <a:srgbClr val="FF0000"/>
                </a:solidFill>
                <a:effectLst>
                  <a:outerShdw blurRad="38100" dist="38100" dir="2700000" algn="tl">
                    <a:srgbClr val="000000">
                      <a:alpha val="43137"/>
                    </a:srgbClr>
                  </a:outerShdw>
                </a:effectLst>
              </a:rPr>
              <a:t>used</a:t>
            </a:r>
            <a:r>
              <a:rPr lang="es-MX" sz="1200" i="1" u="sng" dirty="0" smtClean="0">
                <a:solidFill>
                  <a:srgbClr val="FF0000"/>
                </a:solidFill>
                <a:effectLst>
                  <a:outerShdw blurRad="38100" dist="38100" dir="2700000" algn="tl">
                    <a:srgbClr val="000000">
                      <a:alpha val="43137"/>
                    </a:srgbClr>
                  </a:outerShdw>
                </a:effectLst>
              </a:rPr>
              <a:t> to </a:t>
            </a:r>
            <a:r>
              <a:rPr lang="es-MX" sz="1200" i="1" u="sng" dirty="0" err="1" smtClean="0">
                <a:solidFill>
                  <a:srgbClr val="FF0000"/>
                </a:solidFill>
                <a:effectLst>
                  <a:outerShdw blurRad="38100" dist="38100" dir="2700000" algn="tl">
                    <a:srgbClr val="000000">
                      <a:alpha val="43137"/>
                    </a:srgbClr>
                  </a:outerShdw>
                </a:effectLst>
              </a:rPr>
              <a:t>jeans</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black</a:t>
            </a:r>
            <a:endParaRPr lang="es-MX" sz="1200" i="1" u="sng" dirty="0">
              <a:solidFill>
                <a:srgbClr val="FF0000"/>
              </a:solidFill>
              <a:effectLst>
                <a:outerShdw blurRad="38100" dist="38100" dir="2700000" algn="tl">
                  <a:srgbClr val="000000">
                    <a:alpha val="43137"/>
                  </a:srgbClr>
                </a:outerShdw>
              </a:effectLst>
            </a:endParaRPr>
          </a:p>
        </p:txBody>
      </p:sp>
      <p:sp>
        <p:nvSpPr>
          <p:cNvPr id="10" name="9 CuadroTexto"/>
          <p:cNvSpPr txBox="1"/>
          <p:nvPr/>
        </p:nvSpPr>
        <p:spPr>
          <a:xfrm>
            <a:off x="6036586" y="3040413"/>
            <a:ext cx="2343499" cy="461665"/>
          </a:xfrm>
          <a:prstGeom prst="rect">
            <a:avLst/>
          </a:prstGeom>
          <a:noFill/>
        </p:spPr>
        <p:txBody>
          <a:bodyPr wrap="square" rtlCol="0">
            <a:spAutoFit/>
          </a:bodyPr>
          <a:lstStyle/>
          <a:p>
            <a:r>
              <a:rPr lang="es-MX" sz="1200" i="1" u="sng" dirty="0" smtClean="0">
                <a:solidFill>
                  <a:srgbClr val="FF0000"/>
                </a:solidFill>
                <a:effectLst>
                  <a:outerShdw blurRad="38100" dist="38100" dir="2700000" algn="tl">
                    <a:srgbClr val="000000">
                      <a:alpha val="43137"/>
                    </a:srgbClr>
                  </a:outerShdw>
                </a:effectLst>
              </a:rPr>
              <a:t>I use to </a:t>
            </a:r>
            <a:r>
              <a:rPr lang="es-MX" sz="1200" i="1" u="sng" dirty="0" err="1" smtClean="0">
                <a:solidFill>
                  <a:srgbClr val="FF0000"/>
                </a:solidFill>
                <a:effectLst>
                  <a:outerShdw blurRad="38100" dist="38100" dir="2700000" algn="tl">
                    <a:srgbClr val="000000">
                      <a:alpha val="43137"/>
                    </a:srgbClr>
                  </a:outerShdw>
                </a:effectLst>
              </a:rPr>
              <a:t>when</a:t>
            </a:r>
            <a:r>
              <a:rPr lang="es-MX" sz="1200" i="1" u="sng" dirty="0" smtClean="0">
                <a:solidFill>
                  <a:srgbClr val="FF0000"/>
                </a:solidFill>
                <a:effectLst>
                  <a:outerShdw blurRad="38100" dist="38100" dir="2700000" algn="tl">
                    <a:srgbClr val="000000">
                      <a:alpha val="43137"/>
                    </a:srgbClr>
                  </a:outerShdw>
                </a:effectLst>
              </a:rPr>
              <a:t> i be </a:t>
            </a:r>
            <a:r>
              <a:rPr lang="es-MX" sz="1200" i="1" u="sng" dirty="0">
                <a:solidFill>
                  <a:srgbClr val="FF0000"/>
                </a:solidFill>
                <a:effectLst>
                  <a:outerShdw blurRad="38100" dist="38100" dir="2700000" algn="tl">
                    <a:srgbClr val="000000">
                      <a:alpha val="43137"/>
                    </a:srgbClr>
                  </a:outerShdw>
                </a:effectLst>
              </a:rPr>
              <a:t>10 </a:t>
            </a:r>
            <a:r>
              <a:rPr lang="es-MX" sz="1200" i="1" u="sng" dirty="0" err="1">
                <a:solidFill>
                  <a:srgbClr val="FF0000"/>
                </a:solidFill>
                <a:effectLst>
                  <a:outerShdw blurRad="38100" dist="38100" dir="2700000" algn="tl">
                    <a:srgbClr val="000000">
                      <a:alpha val="43137"/>
                    </a:srgbClr>
                  </a:outerShdw>
                </a:effectLst>
              </a:rPr>
              <a:t>pink</a:t>
            </a:r>
            <a:r>
              <a:rPr lang="es-MX" sz="1200" i="1" u="sng" dirty="0">
                <a:solidFill>
                  <a:srgbClr val="FF0000"/>
                </a:solidFill>
                <a:effectLst>
                  <a:outerShdw blurRad="38100" dist="38100" dir="2700000" algn="tl">
                    <a:srgbClr val="000000">
                      <a:alpha val="43137"/>
                    </a:srgbClr>
                  </a:outerShdw>
                </a:effectLst>
              </a:rPr>
              <a:t> </a:t>
            </a:r>
            <a:r>
              <a:rPr lang="es-MX" sz="1200" i="1" u="sng" dirty="0" err="1">
                <a:solidFill>
                  <a:srgbClr val="FF0000"/>
                </a:solidFill>
                <a:effectLst>
                  <a:outerShdw blurRad="38100" dist="38100" dir="2700000" algn="tl">
                    <a:srgbClr val="000000">
                      <a:alpha val="43137"/>
                    </a:srgbClr>
                  </a:outerShdw>
                </a:effectLst>
              </a:rPr>
              <a:t>or</a:t>
            </a:r>
            <a:r>
              <a:rPr lang="es-MX" sz="1200" i="1" u="sng" dirty="0">
                <a:solidFill>
                  <a:srgbClr val="FF0000"/>
                </a:solidFill>
                <a:effectLst>
                  <a:outerShdw blurRad="38100" dist="38100" dir="2700000" algn="tl">
                    <a:srgbClr val="000000">
                      <a:alpha val="43137"/>
                    </a:srgbClr>
                  </a:outerShdw>
                </a:effectLst>
              </a:rPr>
              <a:t> blue </a:t>
            </a:r>
            <a:r>
              <a:rPr lang="es-MX" sz="1200" i="1" u="sng" dirty="0" err="1">
                <a:solidFill>
                  <a:srgbClr val="FF0000"/>
                </a:solidFill>
                <a:effectLst>
                  <a:outerShdw blurRad="38100" dist="38100" dir="2700000" algn="tl">
                    <a:srgbClr val="000000">
                      <a:alpha val="43137"/>
                    </a:srgbClr>
                  </a:outerShdw>
                </a:effectLst>
              </a:rPr>
              <a:t>dresses</a:t>
            </a:r>
            <a:r>
              <a:rPr lang="es-MX" sz="1200" i="1" u="sng" dirty="0">
                <a:solidFill>
                  <a:srgbClr val="FF0000"/>
                </a:solidFill>
                <a:effectLst>
                  <a:outerShdw blurRad="38100" dist="38100" dir="2700000" algn="tl">
                    <a:srgbClr val="000000">
                      <a:alpha val="43137"/>
                    </a:srgbClr>
                  </a:outerShdw>
                </a:effectLst>
              </a:rPr>
              <a:t> </a:t>
            </a:r>
          </a:p>
        </p:txBody>
      </p:sp>
      <p:sp>
        <p:nvSpPr>
          <p:cNvPr id="13" name="12 CuadroTexto"/>
          <p:cNvSpPr txBox="1"/>
          <p:nvPr/>
        </p:nvSpPr>
        <p:spPr>
          <a:xfrm>
            <a:off x="3261039" y="3627566"/>
            <a:ext cx="2343499" cy="276999"/>
          </a:xfrm>
          <a:prstGeom prst="rect">
            <a:avLst/>
          </a:prstGeom>
          <a:noFill/>
        </p:spPr>
        <p:txBody>
          <a:bodyPr wrap="square" rtlCol="0">
            <a:spAutoFit/>
          </a:bodyPr>
          <a:lstStyle/>
          <a:p>
            <a:r>
              <a:rPr lang="es-MX" sz="1200" i="1" u="sng" dirty="0" smtClean="0">
                <a:solidFill>
                  <a:srgbClr val="FF0000"/>
                </a:solidFill>
                <a:effectLst>
                  <a:outerShdw blurRad="38100" dist="38100" dir="2700000" algn="tl">
                    <a:srgbClr val="000000">
                      <a:alpha val="43137"/>
                    </a:srgbClr>
                  </a:outerShdw>
                </a:effectLst>
              </a:rPr>
              <a:t>I </a:t>
            </a:r>
            <a:r>
              <a:rPr lang="es-MX" sz="1200" i="1" u="sng" dirty="0" err="1" smtClean="0">
                <a:solidFill>
                  <a:srgbClr val="FF0000"/>
                </a:solidFill>
                <a:effectLst>
                  <a:outerShdw blurRad="38100" dist="38100" dir="2700000" algn="tl">
                    <a:srgbClr val="000000">
                      <a:alpha val="43137"/>
                    </a:srgbClr>
                  </a:outerShdw>
                </a:effectLst>
              </a:rPr>
              <a:t>used</a:t>
            </a:r>
            <a:r>
              <a:rPr lang="es-MX" sz="1200" i="1" u="sng" dirty="0" smtClean="0">
                <a:solidFill>
                  <a:srgbClr val="FF0000"/>
                </a:solidFill>
                <a:effectLst>
                  <a:outerShdw blurRad="38100" dist="38100" dir="2700000" algn="tl">
                    <a:srgbClr val="000000">
                      <a:alpha val="43137"/>
                    </a:srgbClr>
                  </a:outerShdw>
                </a:effectLst>
              </a:rPr>
              <a:t> to </a:t>
            </a:r>
            <a:r>
              <a:rPr lang="es-MX" sz="1200" i="1" u="sng" dirty="0" err="1" smtClean="0">
                <a:solidFill>
                  <a:srgbClr val="FF0000"/>
                </a:solidFill>
                <a:effectLst>
                  <a:outerShdw blurRad="38100" dist="38100" dir="2700000" algn="tl">
                    <a:srgbClr val="000000">
                      <a:alpha val="43137"/>
                    </a:srgbClr>
                  </a:outerShdw>
                </a:effectLst>
              </a:rPr>
              <a:t>eat</a:t>
            </a:r>
            <a:r>
              <a:rPr lang="es-MX" sz="1200" i="1" u="sng" dirty="0" smtClean="0">
                <a:solidFill>
                  <a:srgbClr val="FF0000"/>
                </a:solidFill>
                <a:effectLst>
                  <a:outerShdw blurRad="38100" dist="38100" dir="2700000" algn="tl">
                    <a:srgbClr val="000000">
                      <a:alpha val="43137"/>
                    </a:srgbClr>
                  </a:outerShdw>
                </a:effectLst>
              </a:rPr>
              <a:t> </a:t>
            </a:r>
            <a:r>
              <a:rPr lang="es-MX" sz="1200" i="1" u="sng" dirty="0">
                <a:solidFill>
                  <a:srgbClr val="FF0000"/>
                </a:solidFill>
                <a:effectLst>
                  <a:outerShdw blurRad="38100" dist="38100" dir="2700000" algn="tl">
                    <a:srgbClr val="000000">
                      <a:alpha val="43137"/>
                    </a:srgbClr>
                  </a:outerShdw>
                </a:effectLst>
              </a:rPr>
              <a:t>more </a:t>
            </a:r>
            <a:r>
              <a:rPr lang="es-MX" sz="1200" i="1" u="sng" dirty="0" err="1">
                <a:solidFill>
                  <a:srgbClr val="FF0000"/>
                </a:solidFill>
                <a:effectLst>
                  <a:outerShdw blurRad="38100" dist="38100" dir="2700000" algn="tl">
                    <a:srgbClr val="000000">
                      <a:alpha val="43137"/>
                    </a:srgbClr>
                  </a:outerShdw>
                </a:effectLst>
              </a:rPr>
              <a:t>potato</a:t>
            </a:r>
            <a:r>
              <a:rPr lang="es-MX" sz="1200" i="1" u="sng" dirty="0">
                <a:solidFill>
                  <a:srgbClr val="FF0000"/>
                </a:solidFill>
                <a:effectLst>
                  <a:outerShdw blurRad="38100" dist="38100" dir="2700000" algn="tl">
                    <a:srgbClr val="000000">
                      <a:alpha val="43137"/>
                    </a:srgbClr>
                  </a:outerShdw>
                </a:effectLst>
              </a:rPr>
              <a:t> </a:t>
            </a:r>
            <a:r>
              <a:rPr lang="es-MX" sz="1200" i="1" u="sng" dirty="0" smtClean="0">
                <a:solidFill>
                  <a:srgbClr val="FF0000"/>
                </a:solidFill>
                <a:effectLst>
                  <a:outerShdw blurRad="38100" dist="38100" dir="2700000" algn="tl">
                    <a:srgbClr val="000000">
                      <a:alpha val="43137"/>
                    </a:srgbClr>
                  </a:outerShdw>
                </a:effectLst>
              </a:rPr>
              <a:t>chips</a:t>
            </a:r>
            <a:endParaRPr lang="es-MX" sz="1200" i="1" u="sng" dirty="0">
              <a:solidFill>
                <a:srgbClr val="FF0000"/>
              </a:solidFill>
              <a:effectLst>
                <a:outerShdw blurRad="38100" dist="38100" dir="2700000" algn="tl">
                  <a:srgbClr val="000000">
                    <a:alpha val="43137"/>
                  </a:srgbClr>
                </a:outerShdw>
              </a:effectLst>
            </a:endParaRPr>
          </a:p>
        </p:txBody>
      </p:sp>
      <p:sp>
        <p:nvSpPr>
          <p:cNvPr id="14" name="13 CuadroTexto"/>
          <p:cNvSpPr txBox="1"/>
          <p:nvPr/>
        </p:nvSpPr>
        <p:spPr>
          <a:xfrm>
            <a:off x="6036586" y="3654478"/>
            <a:ext cx="2343499" cy="461665"/>
          </a:xfrm>
          <a:prstGeom prst="rect">
            <a:avLst/>
          </a:prstGeom>
          <a:noFill/>
        </p:spPr>
        <p:txBody>
          <a:bodyPr wrap="square" rtlCol="0">
            <a:spAutoFit/>
          </a:bodyPr>
          <a:lstStyle/>
          <a:p>
            <a:r>
              <a:rPr lang="es-MX" sz="1200" i="1" u="sng" dirty="0" smtClean="0">
                <a:solidFill>
                  <a:srgbClr val="FF0000"/>
                </a:solidFill>
                <a:effectLst>
                  <a:outerShdw blurRad="38100" dist="38100" dir="2700000" algn="tl">
                    <a:srgbClr val="000000">
                      <a:alpha val="43137"/>
                    </a:srgbClr>
                  </a:outerShdw>
                </a:effectLst>
              </a:rPr>
              <a:t>I use to </a:t>
            </a:r>
            <a:r>
              <a:rPr lang="es-MX" sz="1200" i="1" u="sng" dirty="0" err="1" smtClean="0">
                <a:solidFill>
                  <a:srgbClr val="FF0000"/>
                </a:solidFill>
                <a:effectLst>
                  <a:outerShdw blurRad="38100" dist="38100" dir="2700000" algn="tl">
                    <a:srgbClr val="000000">
                      <a:alpha val="43137"/>
                    </a:srgbClr>
                  </a:outerShdw>
                </a:effectLst>
              </a:rPr>
              <a:t>when</a:t>
            </a:r>
            <a:r>
              <a:rPr lang="es-MX" sz="1200" i="1" u="sng" dirty="0" smtClean="0">
                <a:solidFill>
                  <a:srgbClr val="FF0000"/>
                </a:solidFill>
                <a:effectLst>
                  <a:outerShdw blurRad="38100" dist="38100" dir="2700000" algn="tl">
                    <a:srgbClr val="000000">
                      <a:alpha val="43137"/>
                    </a:srgbClr>
                  </a:outerShdw>
                </a:effectLst>
              </a:rPr>
              <a:t> i be 10 </a:t>
            </a:r>
            <a:r>
              <a:rPr lang="es-MX" sz="1200" i="1" u="sng" dirty="0" err="1" smtClean="0">
                <a:solidFill>
                  <a:srgbClr val="FF0000"/>
                </a:solidFill>
                <a:effectLst>
                  <a:outerShdw blurRad="38100" dist="38100" dir="2700000" algn="tl">
                    <a:srgbClr val="000000">
                      <a:alpha val="43137"/>
                    </a:srgbClr>
                  </a:outerShdw>
                </a:effectLst>
              </a:rPr>
              <a:t>eat</a:t>
            </a:r>
            <a:r>
              <a:rPr lang="es-MX" sz="1200" i="1" u="sng" dirty="0" smtClean="0">
                <a:solidFill>
                  <a:srgbClr val="FF0000"/>
                </a:solidFill>
                <a:effectLst>
                  <a:outerShdw blurRad="38100" dist="38100" dir="2700000" algn="tl">
                    <a:srgbClr val="000000">
                      <a:alpha val="43137"/>
                    </a:srgbClr>
                  </a:outerShdw>
                </a:effectLst>
              </a:rPr>
              <a:t> </a:t>
            </a:r>
            <a:r>
              <a:rPr lang="es-MX" sz="1200" i="1" u="sng" dirty="0">
                <a:solidFill>
                  <a:srgbClr val="FF0000"/>
                </a:solidFill>
                <a:effectLst>
                  <a:outerShdw blurRad="38100" dist="38100" dir="2700000" algn="tl">
                    <a:srgbClr val="000000">
                      <a:alpha val="43137"/>
                    </a:srgbClr>
                  </a:outerShdw>
                </a:effectLst>
              </a:rPr>
              <a:t>more </a:t>
            </a:r>
            <a:r>
              <a:rPr lang="es-MX" sz="1200" i="1" u="sng" dirty="0" err="1">
                <a:solidFill>
                  <a:srgbClr val="FF0000"/>
                </a:solidFill>
                <a:effectLst>
                  <a:outerShdw blurRad="38100" dist="38100" dir="2700000" algn="tl">
                    <a:srgbClr val="000000">
                      <a:alpha val="43137"/>
                    </a:srgbClr>
                  </a:outerShdw>
                </a:effectLst>
              </a:rPr>
              <a:t>healthy</a:t>
            </a:r>
            <a:r>
              <a:rPr lang="es-MX" sz="1200" i="1" u="sng" dirty="0">
                <a:solidFill>
                  <a:srgbClr val="FF0000"/>
                </a:solidFill>
                <a:effectLst>
                  <a:outerShdw blurRad="38100" dist="38100" dir="2700000" algn="tl">
                    <a:srgbClr val="000000">
                      <a:alpha val="43137"/>
                    </a:srgbClr>
                  </a:outerShdw>
                </a:effectLst>
              </a:rPr>
              <a:t> </a:t>
            </a:r>
            <a:r>
              <a:rPr lang="es-MX" sz="1200" i="1" u="sng" dirty="0" err="1">
                <a:solidFill>
                  <a:srgbClr val="FF0000"/>
                </a:solidFill>
                <a:effectLst>
                  <a:outerShdw blurRad="38100" dist="38100" dir="2700000" algn="tl">
                    <a:srgbClr val="000000">
                      <a:alpha val="43137"/>
                    </a:srgbClr>
                  </a:outerShdw>
                </a:effectLst>
              </a:rPr>
              <a:t>food</a:t>
            </a:r>
            <a:endParaRPr lang="es-MX" sz="1200" i="1" u="sng" dirty="0">
              <a:solidFill>
                <a:srgbClr val="FF0000"/>
              </a:solidFill>
              <a:effectLst>
                <a:outerShdw blurRad="38100" dist="38100" dir="2700000" algn="tl">
                  <a:srgbClr val="000000">
                    <a:alpha val="43137"/>
                  </a:srgbClr>
                </a:outerShdw>
              </a:effectLst>
            </a:endParaRPr>
          </a:p>
        </p:txBody>
      </p:sp>
      <p:sp>
        <p:nvSpPr>
          <p:cNvPr id="15" name="14 CuadroTexto"/>
          <p:cNvSpPr txBox="1"/>
          <p:nvPr/>
        </p:nvSpPr>
        <p:spPr>
          <a:xfrm>
            <a:off x="3276210" y="4380583"/>
            <a:ext cx="2343499" cy="276999"/>
          </a:xfrm>
          <a:prstGeom prst="rect">
            <a:avLst/>
          </a:prstGeom>
          <a:noFill/>
        </p:spPr>
        <p:txBody>
          <a:bodyPr wrap="square" rtlCol="0">
            <a:spAutoFit/>
          </a:bodyPr>
          <a:lstStyle/>
          <a:p>
            <a:r>
              <a:rPr lang="es-MX" sz="1200" i="1" u="sng" dirty="0" smtClean="0">
                <a:solidFill>
                  <a:srgbClr val="FF0000"/>
                </a:solidFill>
                <a:effectLst>
                  <a:outerShdw blurRad="38100" dist="38100" dir="2700000" algn="tl">
                    <a:srgbClr val="000000">
                      <a:alpha val="43137"/>
                    </a:srgbClr>
                  </a:outerShdw>
                </a:effectLst>
              </a:rPr>
              <a:t>I </a:t>
            </a:r>
            <a:r>
              <a:rPr lang="es-MX" sz="1200" i="1" u="sng" dirty="0" err="1" smtClean="0">
                <a:solidFill>
                  <a:srgbClr val="FF0000"/>
                </a:solidFill>
                <a:effectLst>
                  <a:outerShdw blurRad="38100" dist="38100" dir="2700000" algn="tl">
                    <a:srgbClr val="000000">
                      <a:alpha val="43137"/>
                    </a:srgbClr>
                  </a:outerShdw>
                </a:effectLst>
              </a:rPr>
              <a:t>used</a:t>
            </a:r>
            <a:r>
              <a:rPr lang="es-MX" sz="1200" i="1" u="sng" dirty="0" smtClean="0">
                <a:solidFill>
                  <a:srgbClr val="FF0000"/>
                </a:solidFill>
                <a:effectLst>
                  <a:outerShdw blurRad="38100" dist="38100" dir="2700000" algn="tl">
                    <a:srgbClr val="000000">
                      <a:alpha val="43137"/>
                    </a:srgbClr>
                  </a:outerShdw>
                </a:effectLst>
              </a:rPr>
              <a:t> to </a:t>
            </a:r>
            <a:r>
              <a:rPr lang="es-MX" sz="1200" i="1" u="sng" dirty="0" err="1" smtClean="0">
                <a:solidFill>
                  <a:srgbClr val="FF0000"/>
                </a:solidFill>
                <a:effectLst>
                  <a:outerShdw blurRad="38100" dist="38100" dir="2700000" algn="tl">
                    <a:srgbClr val="000000">
                      <a:alpha val="43137"/>
                    </a:srgbClr>
                  </a:outerShdw>
                </a:effectLst>
              </a:rPr>
              <a:t>dislikes</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the</a:t>
            </a:r>
            <a:r>
              <a:rPr lang="es-MX" sz="1200" i="1" u="sng" dirty="0">
                <a:solidFill>
                  <a:srgbClr val="FF0000"/>
                </a:solidFill>
                <a:effectLst>
                  <a:outerShdw blurRad="38100" dist="38100" dir="2700000" algn="tl">
                    <a:srgbClr val="000000">
                      <a:alpha val="43137"/>
                    </a:srgbClr>
                  </a:outerShdw>
                </a:effectLst>
              </a:rPr>
              <a:t> </a:t>
            </a:r>
            <a:r>
              <a:rPr lang="es-MX" sz="1200" i="1" u="sng" dirty="0" err="1">
                <a:solidFill>
                  <a:srgbClr val="FF0000"/>
                </a:solidFill>
                <a:effectLst>
                  <a:outerShdw blurRad="38100" dist="38100" dir="2700000" algn="tl">
                    <a:srgbClr val="000000">
                      <a:alpha val="43137"/>
                    </a:srgbClr>
                  </a:outerShdw>
                </a:effectLst>
              </a:rPr>
              <a:t>cooking</a:t>
            </a:r>
            <a:endParaRPr lang="es-MX" sz="1200" i="1" u="sng" dirty="0">
              <a:solidFill>
                <a:srgbClr val="FF0000"/>
              </a:solidFill>
              <a:effectLst>
                <a:outerShdw blurRad="38100" dist="38100" dir="2700000" algn="tl">
                  <a:srgbClr val="000000">
                    <a:alpha val="43137"/>
                  </a:srgbClr>
                </a:outerShdw>
              </a:effectLst>
            </a:endParaRPr>
          </a:p>
        </p:txBody>
      </p:sp>
      <p:sp>
        <p:nvSpPr>
          <p:cNvPr id="16" name="15 CuadroTexto"/>
          <p:cNvSpPr txBox="1"/>
          <p:nvPr/>
        </p:nvSpPr>
        <p:spPr>
          <a:xfrm>
            <a:off x="6051757" y="4407495"/>
            <a:ext cx="2343499" cy="461665"/>
          </a:xfrm>
          <a:prstGeom prst="rect">
            <a:avLst/>
          </a:prstGeom>
          <a:noFill/>
        </p:spPr>
        <p:txBody>
          <a:bodyPr wrap="square" rtlCol="0">
            <a:spAutoFit/>
          </a:bodyPr>
          <a:lstStyle/>
          <a:p>
            <a:r>
              <a:rPr lang="es-MX" sz="1200" i="1" u="sng" dirty="0" smtClean="0">
                <a:solidFill>
                  <a:srgbClr val="FF0000"/>
                </a:solidFill>
                <a:effectLst>
                  <a:outerShdw blurRad="38100" dist="38100" dir="2700000" algn="tl">
                    <a:srgbClr val="000000">
                      <a:alpha val="43137"/>
                    </a:srgbClr>
                  </a:outerShdw>
                </a:effectLst>
              </a:rPr>
              <a:t>I use to </a:t>
            </a:r>
            <a:r>
              <a:rPr lang="es-MX" sz="1200" i="1" u="sng" dirty="0" err="1" smtClean="0">
                <a:solidFill>
                  <a:srgbClr val="FF0000"/>
                </a:solidFill>
                <a:effectLst>
                  <a:outerShdw blurRad="38100" dist="38100" dir="2700000" algn="tl">
                    <a:srgbClr val="000000">
                      <a:alpha val="43137"/>
                    </a:srgbClr>
                  </a:outerShdw>
                </a:effectLst>
              </a:rPr>
              <a:t>when</a:t>
            </a:r>
            <a:r>
              <a:rPr lang="es-MX" sz="1200" i="1" u="sng" dirty="0" smtClean="0">
                <a:solidFill>
                  <a:srgbClr val="FF0000"/>
                </a:solidFill>
                <a:effectLst>
                  <a:outerShdw blurRad="38100" dist="38100" dir="2700000" algn="tl">
                    <a:srgbClr val="000000">
                      <a:alpha val="43137"/>
                    </a:srgbClr>
                  </a:outerShdw>
                </a:effectLst>
              </a:rPr>
              <a:t> i be 10  </a:t>
            </a:r>
            <a:r>
              <a:rPr lang="es-MX" sz="1200" i="1" u="sng" dirty="0" err="1" smtClean="0">
                <a:solidFill>
                  <a:srgbClr val="FF0000"/>
                </a:solidFill>
                <a:effectLst>
                  <a:outerShdw blurRad="38100" dist="38100" dir="2700000" algn="tl">
                    <a:srgbClr val="000000">
                      <a:alpha val="43137"/>
                    </a:srgbClr>
                  </a:outerShdw>
                </a:effectLst>
              </a:rPr>
              <a:t>dislikes</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the</a:t>
            </a:r>
            <a:r>
              <a:rPr lang="es-MX" sz="1200" i="1" u="sng" dirty="0">
                <a:solidFill>
                  <a:srgbClr val="FF0000"/>
                </a:solidFill>
                <a:effectLst>
                  <a:outerShdw blurRad="38100" dist="38100" dir="2700000" algn="tl">
                    <a:srgbClr val="000000">
                      <a:alpha val="43137"/>
                    </a:srgbClr>
                  </a:outerShdw>
                </a:effectLst>
              </a:rPr>
              <a:t> </a:t>
            </a:r>
            <a:r>
              <a:rPr lang="es-MX" sz="1200" i="1" u="sng" dirty="0" err="1">
                <a:solidFill>
                  <a:srgbClr val="FF0000"/>
                </a:solidFill>
                <a:effectLst>
                  <a:outerShdw blurRad="38100" dist="38100" dir="2700000" algn="tl">
                    <a:srgbClr val="000000">
                      <a:alpha val="43137"/>
                    </a:srgbClr>
                  </a:outerShdw>
                </a:effectLst>
              </a:rPr>
              <a:t>cook</a:t>
            </a:r>
            <a:r>
              <a:rPr lang="es-MX" sz="1200" i="1" u="sng" dirty="0">
                <a:solidFill>
                  <a:srgbClr val="FF0000"/>
                </a:solidFill>
                <a:effectLst>
                  <a:outerShdw blurRad="38100" dist="38100" dir="2700000" algn="tl">
                    <a:srgbClr val="000000">
                      <a:alpha val="43137"/>
                    </a:srgbClr>
                  </a:outerShdw>
                </a:effectLst>
              </a:rPr>
              <a:t> </a:t>
            </a:r>
            <a:r>
              <a:rPr lang="es-MX" sz="1200" i="1" u="sng" dirty="0" err="1">
                <a:solidFill>
                  <a:srgbClr val="FF0000"/>
                </a:solidFill>
                <a:effectLst>
                  <a:outerShdw blurRad="38100" dist="38100" dir="2700000" algn="tl">
                    <a:srgbClr val="000000">
                      <a:alpha val="43137"/>
                    </a:srgbClr>
                  </a:outerShdw>
                </a:effectLst>
              </a:rPr>
              <a:t>unhealthy</a:t>
            </a:r>
            <a:r>
              <a:rPr lang="es-MX" sz="1200" i="1" u="sng" dirty="0">
                <a:solidFill>
                  <a:srgbClr val="FF0000"/>
                </a:solidFill>
                <a:effectLst>
                  <a:outerShdw blurRad="38100" dist="38100" dir="2700000" algn="tl">
                    <a:srgbClr val="000000">
                      <a:alpha val="43137"/>
                    </a:srgbClr>
                  </a:outerShdw>
                </a:effectLst>
              </a:rPr>
              <a:t> </a:t>
            </a:r>
            <a:r>
              <a:rPr lang="es-MX" sz="1200" i="1" u="sng" dirty="0" err="1">
                <a:solidFill>
                  <a:srgbClr val="FF0000"/>
                </a:solidFill>
                <a:effectLst>
                  <a:outerShdw blurRad="38100" dist="38100" dir="2700000" algn="tl">
                    <a:srgbClr val="000000">
                      <a:alpha val="43137"/>
                    </a:srgbClr>
                  </a:outerShdw>
                </a:effectLst>
              </a:rPr>
              <a:t>food</a:t>
            </a:r>
            <a:endParaRPr lang="es-MX" sz="1200" i="1" u="sng" dirty="0">
              <a:solidFill>
                <a:srgbClr val="FF0000"/>
              </a:solidFill>
              <a:effectLst>
                <a:outerShdw blurRad="38100" dist="38100" dir="2700000" algn="tl">
                  <a:srgbClr val="000000">
                    <a:alpha val="43137"/>
                  </a:srgbClr>
                </a:outerShdw>
              </a:effectLst>
            </a:endParaRPr>
          </a:p>
        </p:txBody>
      </p:sp>
      <p:sp>
        <p:nvSpPr>
          <p:cNvPr id="17" name="16 CuadroTexto"/>
          <p:cNvSpPr txBox="1"/>
          <p:nvPr/>
        </p:nvSpPr>
        <p:spPr>
          <a:xfrm>
            <a:off x="3243255" y="5130280"/>
            <a:ext cx="2343499" cy="276999"/>
          </a:xfrm>
          <a:prstGeom prst="rect">
            <a:avLst/>
          </a:prstGeom>
          <a:noFill/>
        </p:spPr>
        <p:txBody>
          <a:bodyPr wrap="square" rtlCol="0">
            <a:spAutoFit/>
          </a:bodyPr>
          <a:lstStyle/>
          <a:p>
            <a:r>
              <a:rPr lang="es-MX" sz="1200" i="1" u="sng" dirty="0" smtClean="0">
                <a:solidFill>
                  <a:srgbClr val="FF0000"/>
                </a:solidFill>
                <a:effectLst>
                  <a:outerShdw blurRad="38100" dist="38100" dir="2700000" algn="tl">
                    <a:srgbClr val="000000">
                      <a:alpha val="43137"/>
                    </a:srgbClr>
                  </a:outerShdw>
                </a:effectLst>
              </a:rPr>
              <a:t>I </a:t>
            </a:r>
            <a:r>
              <a:rPr lang="es-MX" sz="1200" i="1" u="sng" dirty="0" err="1" smtClean="0">
                <a:solidFill>
                  <a:srgbClr val="FF0000"/>
                </a:solidFill>
                <a:effectLst>
                  <a:outerShdw blurRad="38100" dist="38100" dir="2700000" algn="tl">
                    <a:srgbClr val="000000">
                      <a:alpha val="43137"/>
                    </a:srgbClr>
                  </a:outerShdw>
                </a:effectLst>
              </a:rPr>
              <a:t>used</a:t>
            </a:r>
            <a:r>
              <a:rPr lang="es-MX" sz="1200" i="1" u="sng" dirty="0" smtClean="0">
                <a:solidFill>
                  <a:srgbClr val="FF0000"/>
                </a:solidFill>
                <a:effectLst>
                  <a:outerShdw blurRad="38100" dist="38100" dir="2700000" algn="tl">
                    <a:srgbClr val="000000">
                      <a:alpha val="43137"/>
                    </a:srgbClr>
                  </a:outerShdw>
                </a:effectLst>
              </a:rPr>
              <a:t> to </a:t>
            </a:r>
            <a:r>
              <a:rPr lang="es-MX" sz="1200" i="1" u="sng" dirty="0" err="1" smtClean="0">
                <a:solidFill>
                  <a:srgbClr val="FF0000"/>
                </a:solidFill>
                <a:effectLst>
                  <a:outerShdw blurRad="38100" dist="38100" dir="2700000" algn="tl">
                    <a:srgbClr val="000000">
                      <a:alpha val="43137"/>
                    </a:srgbClr>
                  </a:outerShdw>
                </a:effectLst>
              </a:rPr>
              <a:t>friends</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Karem</a:t>
            </a:r>
            <a:r>
              <a:rPr lang="es-MX" sz="1200" i="1" u="sng" dirty="0" smtClean="0">
                <a:solidFill>
                  <a:srgbClr val="FF0000"/>
                </a:solidFill>
                <a:effectLst>
                  <a:outerShdw blurRad="38100" dist="38100" dir="2700000" algn="tl">
                    <a:srgbClr val="000000">
                      <a:alpha val="43137"/>
                    </a:srgbClr>
                  </a:outerShdw>
                </a:effectLst>
              </a:rPr>
              <a:t> and Katia</a:t>
            </a:r>
            <a:endParaRPr lang="es-MX" sz="1200" i="1" u="sng" dirty="0">
              <a:solidFill>
                <a:srgbClr val="FF0000"/>
              </a:solidFill>
              <a:effectLst>
                <a:outerShdw blurRad="38100" dist="38100" dir="2700000" algn="tl">
                  <a:srgbClr val="000000">
                    <a:alpha val="43137"/>
                  </a:srgbClr>
                </a:outerShdw>
              </a:effectLst>
            </a:endParaRPr>
          </a:p>
        </p:txBody>
      </p:sp>
      <p:sp>
        <p:nvSpPr>
          <p:cNvPr id="18" name="17 CuadroTexto"/>
          <p:cNvSpPr txBox="1"/>
          <p:nvPr/>
        </p:nvSpPr>
        <p:spPr>
          <a:xfrm>
            <a:off x="6018802" y="5157192"/>
            <a:ext cx="2343499" cy="461665"/>
          </a:xfrm>
          <a:prstGeom prst="rect">
            <a:avLst/>
          </a:prstGeom>
          <a:noFill/>
        </p:spPr>
        <p:txBody>
          <a:bodyPr wrap="square" rtlCol="0">
            <a:spAutoFit/>
          </a:bodyPr>
          <a:lstStyle/>
          <a:p>
            <a:r>
              <a:rPr lang="es-MX" sz="1200" i="1" u="sng" dirty="0" smtClean="0">
                <a:solidFill>
                  <a:srgbClr val="FF0000"/>
                </a:solidFill>
                <a:effectLst>
                  <a:outerShdw blurRad="38100" dist="38100" dir="2700000" algn="tl">
                    <a:srgbClr val="000000">
                      <a:alpha val="43137"/>
                    </a:srgbClr>
                  </a:outerShdw>
                </a:effectLst>
              </a:rPr>
              <a:t>I use to </a:t>
            </a:r>
            <a:r>
              <a:rPr lang="es-MX" sz="1200" i="1" u="sng" dirty="0" err="1" smtClean="0">
                <a:solidFill>
                  <a:srgbClr val="FF0000"/>
                </a:solidFill>
                <a:effectLst>
                  <a:outerShdw blurRad="38100" dist="38100" dir="2700000" algn="tl">
                    <a:srgbClr val="000000">
                      <a:alpha val="43137"/>
                    </a:srgbClr>
                  </a:outerShdw>
                </a:effectLst>
              </a:rPr>
              <a:t>when</a:t>
            </a:r>
            <a:r>
              <a:rPr lang="es-MX" sz="1200" i="1" u="sng" dirty="0" smtClean="0">
                <a:solidFill>
                  <a:srgbClr val="FF0000"/>
                </a:solidFill>
                <a:effectLst>
                  <a:outerShdw blurRad="38100" dist="38100" dir="2700000" algn="tl">
                    <a:srgbClr val="000000">
                      <a:alpha val="43137"/>
                    </a:srgbClr>
                  </a:outerShdw>
                </a:effectLst>
              </a:rPr>
              <a:t> i be 10  </a:t>
            </a:r>
            <a:r>
              <a:rPr lang="es-MX" sz="1200" i="1" u="sng" dirty="0" err="1" smtClean="0">
                <a:solidFill>
                  <a:srgbClr val="FF0000"/>
                </a:solidFill>
                <a:effectLst>
                  <a:outerShdw blurRad="38100" dist="38100" dir="2700000" algn="tl">
                    <a:srgbClr val="000000">
                      <a:alpha val="43137"/>
                    </a:srgbClr>
                  </a:outerShdw>
                </a:effectLst>
              </a:rPr>
              <a:t>friends</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Gemma</a:t>
            </a:r>
            <a:r>
              <a:rPr lang="es-MX" sz="1200" i="1" u="sng" dirty="0" smtClean="0">
                <a:solidFill>
                  <a:srgbClr val="FF0000"/>
                </a:solidFill>
                <a:effectLst>
                  <a:outerShdw blurRad="38100" dist="38100" dir="2700000" algn="tl">
                    <a:srgbClr val="000000">
                      <a:alpha val="43137"/>
                    </a:srgbClr>
                  </a:outerShdw>
                </a:effectLst>
              </a:rPr>
              <a:t> and </a:t>
            </a:r>
            <a:r>
              <a:rPr lang="es-MX" sz="1200" i="1" u="sng" dirty="0" err="1">
                <a:solidFill>
                  <a:srgbClr val="FF0000"/>
                </a:solidFill>
                <a:effectLst>
                  <a:outerShdw blurRad="38100" dist="38100" dir="2700000" algn="tl">
                    <a:srgbClr val="000000">
                      <a:alpha val="43137"/>
                    </a:srgbClr>
                  </a:outerShdw>
                </a:effectLst>
              </a:rPr>
              <a:t>J</a:t>
            </a:r>
            <a:r>
              <a:rPr lang="es-MX" sz="1200" i="1" u="sng" dirty="0" err="1" smtClean="0">
                <a:solidFill>
                  <a:srgbClr val="FF0000"/>
                </a:solidFill>
                <a:effectLst>
                  <a:outerShdw blurRad="38100" dist="38100" dir="2700000" algn="tl">
                    <a:srgbClr val="000000">
                      <a:alpha val="43137"/>
                    </a:srgbClr>
                  </a:outerShdw>
                </a:effectLst>
              </a:rPr>
              <a:t>enifer</a:t>
            </a:r>
            <a:endParaRPr lang="es-MX" sz="1200" i="1" u="sng" dirty="0">
              <a:solidFill>
                <a:srgbClr val="FF0000"/>
              </a:solidFill>
              <a:effectLst>
                <a:outerShdw blurRad="38100" dist="38100" dir="2700000" algn="tl">
                  <a:srgbClr val="000000">
                    <a:alpha val="43137"/>
                  </a:srgbClr>
                </a:outerShdw>
              </a:effectLst>
            </a:endParaRPr>
          </a:p>
        </p:txBody>
      </p:sp>
      <p:sp>
        <p:nvSpPr>
          <p:cNvPr id="19" name="18 CuadroTexto"/>
          <p:cNvSpPr txBox="1"/>
          <p:nvPr/>
        </p:nvSpPr>
        <p:spPr>
          <a:xfrm>
            <a:off x="3330688" y="6021288"/>
            <a:ext cx="2343499" cy="461665"/>
          </a:xfrm>
          <a:prstGeom prst="rect">
            <a:avLst/>
          </a:prstGeom>
          <a:noFill/>
        </p:spPr>
        <p:txBody>
          <a:bodyPr wrap="square" rtlCol="0">
            <a:spAutoFit/>
          </a:bodyPr>
          <a:lstStyle/>
          <a:p>
            <a:r>
              <a:rPr lang="es-MX" sz="1200" i="1" u="sng" dirty="0" smtClean="0">
                <a:solidFill>
                  <a:srgbClr val="FF0000"/>
                </a:solidFill>
                <a:effectLst>
                  <a:outerShdw blurRad="38100" dist="38100" dir="2700000" algn="tl">
                    <a:srgbClr val="000000">
                      <a:alpha val="43137"/>
                    </a:srgbClr>
                  </a:outerShdw>
                </a:effectLst>
              </a:rPr>
              <a:t>I </a:t>
            </a:r>
            <a:r>
              <a:rPr lang="es-MX" sz="1200" i="1" u="sng" dirty="0" err="1" smtClean="0">
                <a:solidFill>
                  <a:srgbClr val="FF0000"/>
                </a:solidFill>
                <a:effectLst>
                  <a:outerShdw blurRad="38100" dist="38100" dir="2700000" algn="tl">
                    <a:srgbClr val="000000">
                      <a:alpha val="43137"/>
                    </a:srgbClr>
                  </a:outerShdw>
                </a:effectLst>
              </a:rPr>
              <a:t>used</a:t>
            </a:r>
            <a:r>
              <a:rPr lang="es-MX" sz="1200" i="1" u="sng" dirty="0" smtClean="0">
                <a:solidFill>
                  <a:srgbClr val="FF0000"/>
                </a:solidFill>
                <a:effectLst>
                  <a:outerShdw blurRad="38100" dist="38100" dir="2700000" algn="tl">
                    <a:srgbClr val="000000">
                      <a:alpha val="43137"/>
                    </a:srgbClr>
                  </a:outerShdw>
                </a:effectLst>
              </a:rPr>
              <a:t> to </a:t>
            </a:r>
            <a:r>
              <a:rPr lang="es-MX" sz="1200" i="1" u="sng" dirty="0" err="1" smtClean="0">
                <a:solidFill>
                  <a:srgbClr val="FF0000"/>
                </a:solidFill>
                <a:effectLst>
                  <a:outerShdw blurRad="38100" dist="38100" dir="2700000" algn="tl">
                    <a:srgbClr val="000000">
                      <a:alpha val="43137"/>
                    </a:srgbClr>
                  </a:outerShdw>
                </a:effectLst>
              </a:rPr>
              <a:t>read</a:t>
            </a:r>
            <a:r>
              <a:rPr lang="es-MX" sz="1200" i="1" u="sng" dirty="0" smtClean="0">
                <a:solidFill>
                  <a:srgbClr val="FF0000"/>
                </a:solidFill>
                <a:effectLst>
                  <a:outerShdw blurRad="38100" dist="38100" dir="2700000" algn="tl">
                    <a:srgbClr val="000000">
                      <a:alpha val="43137"/>
                    </a:srgbClr>
                  </a:outerShdw>
                </a:effectLst>
              </a:rPr>
              <a:t> </a:t>
            </a:r>
            <a:r>
              <a:rPr lang="es-MX" sz="1200" i="1" u="sng" dirty="0" err="1" smtClean="0">
                <a:solidFill>
                  <a:srgbClr val="FF0000"/>
                </a:solidFill>
                <a:effectLst>
                  <a:outerShdw blurRad="38100" dist="38100" dir="2700000" algn="tl">
                    <a:srgbClr val="000000">
                      <a:alpha val="43137"/>
                    </a:srgbClr>
                  </a:outerShdw>
                </a:effectLst>
              </a:rPr>
              <a:t>books</a:t>
            </a:r>
            <a:r>
              <a:rPr lang="es-MX" sz="1200" i="1" u="sng" dirty="0">
                <a:solidFill>
                  <a:srgbClr val="FF0000"/>
                </a:solidFill>
                <a:effectLst>
                  <a:outerShdw blurRad="38100" dist="38100" dir="2700000" algn="tl">
                    <a:srgbClr val="000000">
                      <a:alpha val="43137"/>
                    </a:srgbClr>
                  </a:outerShdw>
                </a:effectLst>
              </a:rPr>
              <a:t> </a:t>
            </a:r>
            <a:r>
              <a:rPr lang="es-MX" sz="1200" i="1" u="sng" dirty="0" err="1">
                <a:solidFill>
                  <a:srgbClr val="FF0000"/>
                </a:solidFill>
                <a:effectLst>
                  <a:outerShdw blurRad="38100" dist="38100" dir="2700000" algn="tl">
                    <a:srgbClr val="000000">
                      <a:alpha val="43137"/>
                    </a:srgbClr>
                  </a:outerShdw>
                </a:effectLst>
              </a:rPr>
              <a:t>books</a:t>
            </a:r>
            <a:r>
              <a:rPr lang="es-MX" sz="1200" i="1" u="sng" dirty="0">
                <a:solidFill>
                  <a:srgbClr val="FF0000"/>
                </a:solidFill>
                <a:effectLst>
                  <a:outerShdw blurRad="38100" dist="38100" dir="2700000" algn="tl">
                    <a:srgbClr val="000000">
                      <a:alpha val="43137"/>
                    </a:srgbClr>
                  </a:outerShdw>
                </a:effectLst>
              </a:rPr>
              <a:t> of </a:t>
            </a:r>
            <a:r>
              <a:rPr lang="es-MX" sz="1200" i="1" u="sng" dirty="0" err="1">
                <a:solidFill>
                  <a:srgbClr val="FF0000"/>
                </a:solidFill>
                <a:effectLst>
                  <a:outerShdw blurRad="38100" dist="38100" dir="2700000" algn="tl">
                    <a:srgbClr val="000000">
                      <a:alpha val="43137"/>
                    </a:srgbClr>
                  </a:outerShdw>
                </a:effectLst>
              </a:rPr>
              <a:t>angels</a:t>
            </a:r>
            <a:endParaRPr lang="es-MX" sz="1200" i="1" u="sng" dirty="0">
              <a:solidFill>
                <a:srgbClr val="FF0000"/>
              </a:solidFill>
              <a:effectLst>
                <a:outerShdw blurRad="38100" dist="38100" dir="2700000" algn="tl">
                  <a:srgbClr val="000000">
                    <a:alpha val="43137"/>
                  </a:srgbClr>
                </a:outerShdw>
              </a:effectLst>
            </a:endParaRPr>
          </a:p>
        </p:txBody>
      </p:sp>
      <p:sp>
        <p:nvSpPr>
          <p:cNvPr id="20" name="19 CuadroTexto"/>
          <p:cNvSpPr txBox="1"/>
          <p:nvPr/>
        </p:nvSpPr>
        <p:spPr>
          <a:xfrm>
            <a:off x="6051756" y="5949280"/>
            <a:ext cx="2343499" cy="461665"/>
          </a:xfrm>
          <a:prstGeom prst="rect">
            <a:avLst/>
          </a:prstGeom>
          <a:noFill/>
        </p:spPr>
        <p:txBody>
          <a:bodyPr wrap="square" rtlCol="0">
            <a:spAutoFit/>
          </a:bodyPr>
          <a:lstStyle/>
          <a:p>
            <a:r>
              <a:rPr lang="es-MX" sz="1200" i="1" u="sng" dirty="0" smtClean="0">
                <a:solidFill>
                  <a:srgbClr val="FF0000"/>
                </a:solidFill>
                <a:effectLst>
                  <a:outerShdw blurRad="38100" dist="38100" dir="2700000" algn="tl">
                    <a:srgbClr val="000000">
                      <a:alpha val="43137"/>
                    </a:srgbClr>
                  </a:outerShdw>
                </a:effectLst>
              </a:rPr>
              <a:t>I use to </a:t>
            </a:r>
            <a:r>
              <a:rPr lang="es-MX" sz="1200" i="1" u="sng" dirty="0" err="1" smtClean="0">
                <a:solidFill>
                  <a:srgbClr val="FF0000"/>
                </a:solidFill>
                <a:effectLst>
                  <a:outerShdw blurRad="38100" dist="38100" dir="2700000" algn="tl">
                    <a:srgbClr val="000000">
                      <a:alpha val="43137"/>
                    </a:srgbClr>
                  </a:outerShdw>
                </a:effectLst>
              </a:rPr>
              <a:t>when</a:t>
            </a:r>
            <a:r>
              <a:rPr lang="es-MX" sz="1200" i="1" u="sng" dirty="0" smtClean="0">
                <a:solidFill>
                  <a:srgbClr val="FF0000"/>
                </a:solidFill>
                <a:effectLst>
                  <a:outerShdw blurRad="38100" dist="38100" dir="2700000" algn="tl">
                    <a:srgbClr val="000000">
                      <a:alpha val="43137"/>
                    </a:srgbClr>
                  </a:outerShdw>
                </a:effectLst>
              </a:rPr>
              <a:t> i be 10 </a:t>
            </a:r>
            <a:r>
              <a:rPr lang="es-MX" sz="1200" i="1" u="sng" dirty="0" err="1" smtClean="0">
                <a:solidFill>
                  <a:srgbClr val="FF0000"/>
                </a:solidFill>
                <a:effectLst>
                  <a:outerShdw blurRad="38100" dist="38100" dir="2700000" algn="tl">
                    <a:srgbClr val="000000">
                      <a:alpha val="43137"/>
                    </a:srgbClr>
                  </a:outerShdw>
                </a:effectLst>
              </a:rPr>
              <a:t>read</a:t>
            </a:r>
            <a:r>
              <a:rPr lang="es-MX" sz="1200" i="1" u="sng" dirty="0">
                <a:solidFill>
                  <a:srgbClr val="FF0000"/>
                </a:solidFill>
                <a:effectLst>
                  <a:outerShdw blurRad="38100" dist="38100" dir="2700000" algn="tl">
                    <a:srgbClr val="000000">
                      <a:alpha val="43137"/>
                    </a:srgbClr>
                  </a:outerShdw>
                </a:effectLst>
              </a:rPr>
              <a:t> romance </a:t>
            </a:r>
            <a:r>
              <a:rPr lang="es-MX" sz="1200" i="1" u="sng" dirty="0" err="1">
                <a:solidFill>
                  <a:srgbClr val="FF0000"/>
                </a:solidFill>
                <a:effectLst>
                  <a:outerShdw blurRad="38100" dist="38100" dir="2700000" algn="tl">
                    <a:srgbClr val="000000">
                      <a:alpha val="43137"/>
                    </a:srgbClr>
                  </a:outerShdw>
                </a:effectLst>
              </a:rPr>
              <a:t>books</a:t>
            </a:r>
            <a:endParaRPr lang="es-MX" sz="1200" i="1" u="sng"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l="16406" t="8437" r="15039" b="21250"/>
          <a:stretch>
            <a:fillRect/>
          </a:stretch>
        </p:blipFill>
        <p:spPr bwMode="auto">
          <a:xfrm>
            <a:off x="142844" y="71438"/>
            <a:ext cx="8786874" cy="6715148"/>
          </a:xfrm>
          <a:prstGeom prst="rect">
            <a:avLst/>
          </a:prstGeom>
          <a:noFill/>
          <a:ln w="9525">
            <a:noFill/>
            <a:miter lim="800000"/>
            <a:headEnd/>
            <a:tailEnd/>
          </a:ln>
          <a:effectLst/>
        </p:spPr>
      </p:pic>
      <p:cxnSp>
        <p:nvCxnSpPr>
          <p:cNvPr id="3" name="2 Conector recto"/>
          <p:cNvCxnSpPr/>
          <p:nvPr/>
        </p:nvCxnSpPr>
        <p:spPr>
          <a:xfrm>
            <a:off x="2915816" y="980728"/>
            <a:ext cx="3312368" cy="432048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a:off x="2915816" y="1628800"/>
            <a:ext cx="3312368" cy="3024336"/>
          </a:xfrm>
          <a:prstGeom prst="line">
            <a:avLst/>
          </a:prstGeom>
        </p:spPr>
        <p:style>
          <a:lnRef idx="2">
            <a:schemeClr val="dk1"/>
          </a:lnRef>
          <a:fillRef idx="0">
            <a:schemeClr val="dk1"/>
          </a:fillRef>
          <a:effectRef idx="1">
            <a:schemeClr val="dk1"/>
          </a:effectRef>
          <a:fontRef idx="minor">
            <a:schemeClr val="tx1"/>
          </a:fontRef>
        </p:style>
      </p:cxnSp>
      <p:cxnSp>
        <p:nvCxnSpPr>
          <p:cNvPr id="10" name="9 Conector recto"/>
          <p:cNvCxnSpPr/>
          <p:nvPr/>
        </p:nvCxnSpPr>
        <p:spPr>
          <a:xfrm>
            <a:off x="3068216" y="2276872"/>
            <a:ext cx="3159968" cy="4176464"/>
          </a:xfrm>
          <a:prstGeom prst="line">
            <a:avLst/>
          </a:prstGeom>
          <a:ln>
            <a:solidFill>
              <a:srgbClr val="FFFF00"/>
            </a:solidFill>
          </a:ln>
        </p:spPr>
        <p:style>
          <a:lnRef idx="2">
            <a:schemeClr val="dk1"/>
          </a:lnRef>
          <a:fillRef idx="0">
            <a:schemeClr val="dk1"/>
          </a:fillRef>
          <a:effectRef idx="1">
            <a:schemeClr val="dk1"/>
          </a:effectRef>
          <a:fontRef idx="minor">
            <a:schemeClr val="tx1"/>
          </a:fontRef>
        </p:style>
      </p:cxnSp>
      <p:cxnSp>
        <p:nvCxnSpPr>
          <p:cNvPr id="13" name="12 Conector recto"/>
          <p:cNvCxnSpPr/>
          <p:nvPr/>
        </p:nvCxnSpPr>
        <p:spPr>
          <a:xfrm>
            <a:off x="3068216" y="2852936"/>
            <a:ext cx="3159968" cy="1224136"/>
          </a:xfrm>
          <a:prstGeom prst="line">
            <a:avLst/>
          </a:prstGeom>
          <a:ln>
            <a:solidFill>
              <a:srgbClr val="00B050"/>
            </a:solidFill>
          </a:ln>
        </p:spPr>
        <p:style>
          <a:lnRef idx="2">
            <a:schemeClr val="dk1"/>
          </a:lnRef>
          <a:fillRef idx="0">
            <a:schemeClr val="dk1"/>
          </a:fillRef>
          <a:effectRef idx="1">
            <a:schemeClr val="dk1"/>
          </a:effectRef>
          <a:fontRef idx="minor">
            <a:schemeClr val="tx1"/>
          </a:fontRef>
        </p:style>
      </p:cxnSp>
      <p:cxnSp>
        <p:nvCxnSpPr>
          <p:cNvPr id="16" name="15 Conector recto"/>
          <p:cNvCxnSpPr/>
          <p:nvPr/>
        </p:nvCxnSpPr>
        <p:spPr>
          <a:xfrm flipV="1">
            <a:off x="3068216" y="3429000"/>
            <a:ext cx="3159968" cy="36004"/>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19" name="18 Conector recto"/>
          <p:cNvCxnSpPr/>
          <p:nvPr/>
        </p:nvCxnSpPr>
        <p:spPr>
          <a:xfrm flipV="1">
            <a:off x="3068216" y="2852936"/>
            <a:ext cx="3159968" cy="1224136"/>
          </a:xfrm>
          <a:prstGeom prst="line">
            <a:avLst/>
          </a:prstGeom>
          <a:ln>
            <a:solidFill>
              <a:srgbClr val="7030A0"/>
            </a:solidFill>
          </a:ln>
        </p:spPr>
        <p:style>
          <a:lnRef idx="2">
            <a:schemeClr val="dk1"/>
          </a:lnRef>
          <a:fillRef idx="0">
            <a:schemeClr val="dk1"/>
          </a:fillRef>
          <a:effectRef idx="1">
            <a:schemeClr val="dk1"/>
          </a:effectRef>
          <a:fontRef idx="minor">
            <a:schemeClr val="tx1"/>
          </a:fontRef>
        </p:style>
      </p:cxnSp>
      <p:cxnSp>
        <p:nvCxnSpPr>
          <p:cNvPr id="22" name="21 Conector recto"/>
          <p:cNvCxnSpPr/>
          <p:nvPr/>
        </p:nvCxnSpPr>
        <p:spPr>
          <a:xfrm>
            <a:off x="3068216" y="4653136"/>
            <a:ext cx="3159968" cy="1224136"/>
          </a:xfrm>
          <a:prstGeom prst="line">
            <a:avLst/>
          </a:prstGeom>
          <a:ln>
            <a:solidFill>
              <a:srgbClr val="0070C0"/>
            </a:solidFill>
          </a:ln>
        </p:spPr>
        <p:style>
          <a:lnRef idx="2">
            <a:schemeClr val="dk1"/>
          </a:lnRef>
          <a:fillRef idx="0">
            <a:schemeClr val="dk1"/>
          </a:fillRef>
          <a:effectRef idx="1">
            <a:schemeClr val="dk1"/>
          </a:effectRef>
          <a:fontRef idx="minor">
            <a:schemeClr val="tx1"/>
          </a:fontRef>
        </p:style>
      </p:cxnSp>
      <p:cxnSp>
        <p:nvCxnSpPr>
          <p:cNvPr id="25" name="24 Conector recto"/>
          <p:cNvCxnSpPr/>
          <p:nvPr/>
        </p:nvCxnSpPr>
        <p:spPr>
          <a:xfrm flipV="1">
            <a:off x="2915816" y="980728"/>
            <a:ext cx="3312368" cy="4284476"/>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cxnSp>
        <p:nvCxnSpPr>
          <p:cNvPr id="28" name="27 Conector recto"/>
          <p:cNvCxnSpPr/>
          <p:nvPr/>
        </p:nvCxnSpPr>
        <p:spPr>
          <a:xfrm flipV="1">
            <a:off x="2915816" y="1628800"/>
            <a:ext cx="3312368" cy="4248472"/>
          </a:xfrm>
          <a:prstGeom prst="line">
            <a:avLst/>
          </a:prstGeom>
          <a:ln>
            <a:solidFill>
              <a:srgbClr val="92D050"/>
            </a:solidFill>
          </a:ln>
        </p:spPr>
        <p:style>
          <a:lnRef idx="2">
            <a:schemeClr val="dk1"/>
          </a:lnRef>
          <a:fillRef idx="0">
            <a:schemeClr val="dk1"/>
          </a:fillRef>
          <a:effectRef idx="1">
            <a:schemeClr val="dk1"/>
          </a:effectRef>
          <a:fontRef idx="minor">
            <a:schemeClr val="tx1"/>
          </a:fontRef>
        </p:style>
      </p:cxnSp>
      <p:cxnSp>
        <p:nvCxnSpPr>
          <p:cNvPr id="31" name="30 Conector recto"/>
          <p:cNvCxnSpPr/>
          <p:nvPr/>
        </p:nvCxnSpPr>
        <p:spPr>
          <a:xfrm flipV="1">
            <a:off x="2915816" y="2276872"/>
            <a:ext cx="3312368" cy="4176464"/>
          </a:xfrm>
          <a:prstGeom prst="line">
            <a:avLst/>
          </a:prstGeom>
          <a:ln>
            <a:solidFill>
              <a:srgbClr val="FF33CC"/>
            </a:solidFill>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566</Words>
  <Application>Microsoft Office PowerPoint</Application>
  <PresentationFormat>Presentación en pantalla (4:3)</PresentationFormat>
  <Paragraphs>79</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Times New Roman</vt:lpstr>
      <vt:lpstr>·s²Ó©úÅé</vt:lpstr>
      <vt:lpstr>Calibri</vt: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COMPUTO</dc:creator>
  <cp:lastModifiedBy>Luffi</cp:lastModifiedBy>
  <cp:revision>12</cp:revision>
  <dcterms:created xsi:type="dcterms:W3CDTF">2013-10-14T15:08:38Z</dcterms:created>
  <dcterms:modified xsi:type="dcterms:W3CDTF">2014-09-09T01:25:56Z</dcterms:modified>
</cp:coreProperties>
</file>