
<file path=[Content_Types].xml><?xml version="1.0" encoding="utf-8"?>
<Types xmlns="http://schemas.openxmlformats.org/package/2006/content-types">
  <Default Extension="png" ContentType="image/png"/>
  <Default Extension="bin" ContentType="application/vnd.ms-office.activeX"/>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ppt/activeX/activeX5.xml" ContentType="application/vnd.ms-office.activeX+xml"/>
  <Override PartName="/ppt/activeX/activeX6.xml" ContentType="application/vnd.ms-office.activeX+xml"/>
  <Override PartName="/ppt/activeX/activeX7.xml" ContentType="application/vnd.ms-office.activeX+xml"/>
  <Override PartName="/ppt/activeX/activeX8.xml" ContentType="application/vnd.ms-office.activeX+xml"/>
  <Override PartName="/ppt/activeX/activeX9.xml" ContentType="application/vnd.ms-office.activeX+xml"/>
  <Override PartName="/ppt/activeX/activeX10.xml" ContentType="application/vnd.ms-office.activeX+xml"/>
  <Override PartName="/ppt/activeX/activeX11.xml" ContentType="application/vnd.ms-office.activeX+xml"/>
  <Override PartName="/ppt/activeX/activeX12.xml" ContentType="application/vnd.ms-office.activeX+xml"/>
  <Override PartName="/ppt/activeX/activeX13.xml" ContentType="application/vnd.ms-office.activeX+xml"/>
  <Override PartName="/ppt/activeX/activeX14.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3" r:id="rId4"/>
    <p:sldId id="256" r:id="rId5"/>
    <p:sldId id="257" r:id="rId6"/>
    <p:sldId id="262"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0E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varScale="1">
        <p:scale>
          <a:sx n="69" d="100"/>
          <a:sy n="69" d="100"/>
        </p:scale>
        <p:origin x="-1428" y="-96"/>
      </p:cViewPr>
      <p:guideLst>
        <p:guide orient="horz" pos="2160"/>
        <p:guide pos="2880"/>
      </p:guideLst>
    </p:cSldViewPr>
  </p:slideViewPr>
  <p:notesTextViewPr>
    <p:cViewPr>
      <p:scale>
        <a:sx n="100" d="100"/>
        <a:sy n="100" d="100"/>
      </p:scale>
      <p:origin x="0" y="0"/>
    </p:cViewPr>
  </p:notesTextViewPr>
  <p:sorterViewPr>
    <p:cViewPr>
      <p:scale>
        <a:sx n="190" d="100"/>
        <a:sy n="190" d="100"/>
      </p:scale>
      <p:origin x="0" y="43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10.xml.rels><?xml version="1.0" encoding="UTF-8" standalone="yes"?>
<Relationships xmlns="http://schemas.openxmlformats.org/package/2006/relationships"><Relationship Id="rId1" Type="http://schemas.microsoft.com/office/2006/relationships/activeXControlBinary" Target="activeX10.bin"/></Relationships>
</file>

<file path=ppt/activeX/_rels/activeX11.xml.rels><?xml version="1.0" encoding="UTF-8" standalone="yes"?>
<Relationships xmlns="http://schemas.openxmlformats.org/package/2006/relationships"><Relationship Id="rId1" Type="http://schemas.microsoft.com/office/2006/relationships/activeXControlBinary" Target="activeX11.bin"/></Relationships>
</file>

<file path=ppt/activeX/_rels/activeX12.xml.rels><?xml version="1.0" encoding="UTF-8" standalone="yes"?>
<Relationships xmlns="http://schemas.openxmlformats.org/package/2006/relationships"><Relationship Id="rId1" Type="http://schemas.microsoft.com/office/2006/relationships/activeXControlBinary" Target="activeX12.bin"/></Relationships>
</file>

<file path=ppt/activeX/_rels/activeX13.xml.rels><?xml version="1.0" encoding="UTF-8" standalone="yes"?>
<Relationships xmlns="http://schemas.openxmlformats.org/package/2006/relationships"><Relationship Id="rId1" Type="http://schemas.microsoft.com/office/2006/relationships/activeXControlBinary" Target="activeX13.bin"/></Relationships>
</file>

<file path=ppt/activeX/_rels/activeX14.xml.rels><?xml version="1.0" encoding="UTF-8" standalone="yes"?>
<Relationships xmlns="http://schemas.openxmlformats.org/package/2006/relationships"><Relationship Id="rId1" Type="http://schemas.microsoft.com/office/2006/relationships/activeXControlBinary" Target="activeX14.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_rels/activeX7.xml.rels><?xml version="1.0" encoding="UTF-8" standalone="yes"?>
<Relationships xmlns="http://schemas.openxmlformats.org/package/2006/relationships"><Relationship Id="rId1" Type="http://schemas.microsoft.com/office/2006/relationships/activeXControlBinary" Target="activeX7.bin"/></Relationships>
</file>

<file path=ppt/activeX/_rels/activeX8.xml.rels><?xml version="1.0" encoding="UTF-8" standalone="yes"?>
<Relationships xmlns="http://schemas.openxmlformats.org/package/2006/relationships"><Relationship Id="rId1" Type="http://schemas.microsoft.com/office/2006/relationships/activeXControlBinary" Target="activeX8.bin"/></Relationships>
</file>

<file path=ppt/activeX/_rels/activeX9.xml.rels><?xml version="1.0" encoding="UTF-8" standalone="yes"?>
<Relationships xmlns="http://schemas.openxmlformats.org/package/2006/relationships"><Relationship Id="rId1" Type="http://schemas.microsoft.com/office/2006/relationships/activeXControlBinary" Target="activeX9.bin"/></Relationships>
</file>

<file path=ppt/activeX/activeX1.xml><?xml version="1.0" encoding="utf-8"?>
<ax:ocx xmlns:ax="http://schemas.microsoft.com/office/2006/activeX" xmlns:r="http://schemas.openxmlformats.org/officeDocument/2006/relationships" ax:classid="{5512D11A-5CC6-11CF-8D67-00AA00BDCE1D}" ax:persistence="persistStream" r:id="rId1"/>
</file>

<file path=ppt/activeX/activeX10.xml><?xml version="1.0" encoding="utf-8"?>
<ax:ocx xmlns:ax="http://schemas.microsoft.com/office/2006/activeX" xmlns:r="http://schemas.openxmlformats.org/officeDocument/2006/relationships" ax:classid="{5512D11A-5CC6-11CF-8D67-00AA00BDCE1D}" ax:persistence="persistStream" r:id="rId1"/>
</file>

<file path=ppt/activeX/activeX11.xml><?xml version="1.0" encoding="utf-8"?>
<ax:ocx xmlns:ax="http://schemas.microsoft.com/office/2006/activeX" xmlns:r="http://schemas.openxmlformats.org/officeDocument/2006/relationships" ax:classid="{5512D110-5CC6-11CF-8D67-00AA00BDCE1D}" ax:persistence="persistStream" r:id="rId1"/>
</file>

<file path=ppt/activeX/activeX12.xml><?xml version="1.0" encoding="utf-8"?>
<ax:ocx xmlns:ax="http://schemas.microsoft.com/office/2006/activeX" xmlns:r="http://schemas.openxmlformats.org/officeDocument/2006/relationships" ax:classid="{5512D110-5CC6-11CF-8D67-00AA00BDCE1D}" ax:persistence="persistStream" r:id="rId1"/>
</file>

<file path=ppt/activeX/activeX13.xml><?xml version="1.0" encoding="utf-8"?>
<ax:ocx xmlns:ax="http://schemas.microsoft.com/office/2006/activeX" xmlns:r="http://schemas.openxmlformats.org/officeDocument/2006/relationships" ax:classid="{5512D11A-5CC6-11CF-8D67-00AA00BDCE1D}" ax:persistence="persistStream" r:id="rId1"/>
</file>

<file path=ppt/activeX/activeX14.xml><?xml version="1.0" encoding="utf-8"?>
<ax:ocx xmlns:ax="http://schemas.microsoft.com/office/2006/activeX" xmlns:r="http://schemas.openxmlformats.org/officeDocument/2006/relationships" ax:classid="{5512D110-5CC6-11CF-8D67-00AA00BDCE1D}" ax:persistence="persistStream" r:id="rId1"/>
</file>

<file path=ppt/activeX/activeX2.xml><?xml version="1.0" encoding="utf-8"?>
<ax:ocx xmlns:ax="http://schemas.microsoft.com/office/2006/activeX" xmlns:r="http://schemas.openxmlformats.org/officeDocument/2006/relationships" ax:classid="{5512D110-5CC6-11CF-8D67-00AA00BDCE1D}" ax:persistence="persistStream" r:id="rId1"/>
</file>

<file path=ppt/activeX/activeX3.xml><?xml version="1.0" encoding="utf-8"?>
<ax:ocx xmlns:ax="http://schemas.microsoft.com/office/2006/activeX" xmlns:r="http://schemas.openxmlformats.org/officeDocument/2006/relationships" ax:classid="{5512D110-5CC6-11CF-8D67-00AA00BDCE1D}" ax:persistence="persistStream" r:id="rId1"/>
</file>

<file path=ppt/activeX/activeX4.xml><?xml version="1.0" encoding="utf-8"?>
<ax:ocx xmlns:ax="http://schemas.microsoft.com/office/2006/activeX" xmlns:r="http://schemas.openxmlformats.org/officeDocument/2006/relationships" ax:classid="{5512D11A-5CC6-11CF-8D67-00AA00BDCE1D}" ax:persistence="persistStream" r:id="rId1"/>
</file>

<file path=ppt/activeX/activeX5.xml><?xml version="1.0" encoding="utf-8"?>
<ax:ocx xmlns:ax="http://schemas.microsoft.com/office/2006/activeX" xmlns:r="http://schemas.openxmlformats.org/officeDocument/2006/relationships" ax:classid="{5512D110-5CC6-11CF-8D67-00AA00BDCE1D}" ax:persistence="persistStream" r:id="rId1"/>
</file>

<file path=ppt/activeX/activeX6.xml><?xml version="1.0" encoding="utf-8"?>
<ax:ocx xmlns:ax="http://schemas.microsoft.com/office/2006/activeX" xmlns:r="http://schemas.openxmlformats.org/officeDocument/2006/relationships" ax:classid="{5512D110-5CC6-11CF-8D67-00AA00BDCE1D}" ax:persistence="persistStream" r:id="rId1"/>
</file>

<file path=ppt/activeX/activeX7.xml><?xml version="1.0" encoding="utf-8"?>
<ax:ocx xmlns:ax="http://schemas.microsoft.com/office/2006/activeX" xmlns:r="http://schemas.openxmlformats.org/officeDocument/2006/relationships" ax:classid="{5512D11A-5CC6-11CF-8D67-00AA00BDCE1D}" ax:persistence="persistStream" r:id="rId1"/>
</file>

<file path=ppt/activeX/activeX8.xml><?xml version="1.0" encoding="utf-8"?>
<ax:ocx xmlns:ax="http://schemas.microsoft.com/office/2006/activeX" xmlns:r="http://schemas.openxmlformats.org/officeDocument/2006/relationships" ax:classid="{5512D110-5CC6-11CF-8D67-00AA00BDCE1D}" ax:persistence="persistStream" r:id="rId1"/>
</file>

<file path=ppt/activeX/activeX9.xml><?xml version="1.0" encoding="utf-8"?>
<ax:ocx xmlns:ax="http://schemas.microsoft.com/office/2006/activeX" xmlns:r="http://schemas.openxmlformats.org/officeDocument/2006/relationships" ax:classid="{5512D110-5CC6-11CF-8D67-00AA00BDCE1D}" ax:persistence="persistStream" r:id="rId1"/>
</file>

<file path=ppt/drawings/_rels/vmlDrawing1.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10" Type="http://schemas.openxmlformats.org/officeDocument/2006/relationships/image" Target="../media/image13.wmf"/><Relationship Id="rId4" Type="http://schemas.openxmlformats.org/officeDocument/2006/relationships/image" Target="../media/image7.wmf"/><Relationship Id="rId9" Type="http://schemas.openxmlformats.org/officeDocument/2006/relationships/image" Target="../media/image1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06/09/2014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06/09/2014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06/09/2014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06/09/2014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109B6A9-03D0-4DB5-B524-3509D245CCC9}" type="datetimeFigureOut">
              <a:rPr lang="es-ES" smtClean="0"/>
              <a:pPr/>
              <a:t>06/09/2014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109B6A9-03D0-4DB5-B524-3509D245CCC9}" type="datetimeFigureOut">
              <a:rPr lang="es-ES" smtClean="0"/>
              <a:pPr/>
              <a:t>06/09/2014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109B6A9-03D0-4DB5-B524-3509D245CCC9}" type="datetimeFigureOut">
              <a:rPr lang="es-ES" smtClean="0"/>
              <a:pPr/>
              <a:t>06/09/2014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109B6A9-03D0-4DB5-B524-3509D245CCC9}" type="datetimeFigureOut">
              <a:rPr lang="es-ES" smtClean="0"/>
              <a:pPr/>
              <a:t>06/09/2014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109B6A9-03D0-4DB5-B524-3509D245CCC9}" type="datetimeFigureOut">
              <a:rPr lang="es-ES" smtClean="0"/>
              <a:pPr/>
              <a:t>06/09/2014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06/09/2014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06/09/2014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09B6A9-03D0-4DB5-B524-3509D245CCC9}" type="datetimeFigureOut">
              <a:rPr lang="es-ES" smtClean="0"/>
              <a:pPr/>
              <a:t>06/09/2014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D66450-B46D-493B-A235-3C34FFD84C3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control" Target="../activeX/activeX7.xml"/><Relationship Id="rId13" Type="http://schemas.openxmlformats.org/officeDocument/2006/relationships/control" Target="../activeX/activeX12.xml"/><Relationship Id="rId18" Type="http://schemas.openxmlformats.org/officeDocument/2006/relationships/image" Target="../media/image15.wmf"/><Relationship Id="rId26" Type="http://schemas.openxmlformats.org/officeDocument/2006/relationships/image" Target="../media/image23.wmf"/><Relationship Id="rId3" Type="http://schemas.openxmlformats.org/officeDocument/2006/relationships/control" Target="../activeX/activeX2.xml"/><Relationship Id="rId21" Type="http://schemas.openxmlformats.org/officeDocument/2006/relationships/image" Target="../media/image18.wmf"/><Relationship Id="rId7" Type="http://schemas.openxmlformats.org/officeDocument/2006/relationships/control" Target="../activeX/activeX6.xml"/><Relationship Id="rId12" Type="http://schemas.openxmlformats.org/officeDocument/2006/relationships/control" Target="../activeX/activeX11.xml"/><Relationship Id="rId17" Type="http://schemas.openxmlformats.org/officeDocument/2006/relationships/image" Target="../media/image14.wmf"/><Relationship Id="rId25" Type="http://schemas.openxmlformats.org/officeDocument/2006/relationships/image" Target="../media/image22.wmf"/><Relationship Id="rId2" Type="http://schemas.openxmlformats.org/officeDocument/2006/relationships/control" Target="../activeX/activeX1.xml"/><Relationship Id="rId16" Type="http://schemas.openxmlformats.org/officeDocument/2006/relationships/slideLayout" Target="../slideLayouts/slideLayout1.xml"/><Relationship Id="rId20" Type="http://schemas.openxmlformats.org/officeDocument/2006/relationships/image" Target="../media/image17.wmf"/><Relationship Id="rId1" Type="http://schemas.openxmlformats.org/officeDocument/2006/relationships/vmlDrawing" Target="../drawings/vmlDrawing1.vml"/><Relationship Id="rId6" Type="http://schemas.openxmlformats.org/officeDocument/2006/relationships/control" Target="../activeX/activeX5.xml"/><Relationship Id="rId11" Type="http://schemas.openxmlformats.org/officeDocument/2006/relationships/control" Target="../activeX/activeX10.xml"/><Relationship Id="rId24" Type="http://schemas.openxmlformats.org/officeDocument/2006/relationships/image" Target="../media/image21.wmf"/><Relationship Id="rId5" Type="http://schemas.openxmlformats.org/officeDocument/2006/relationships/control" Target="../activeX/activeX4.xml"/><Relationship Id="rId15" Type="http://schemas.openxmlformats.org/officeDocument/2006/relationships/control" Target="../activeX/activeX14.xml"/><Relationship Id="rId23" Type="http://schemas.openxmlformats.org/officeDocument/2006/relationships/image" Target="../media/image20.wmf"/><Relationship Id="rId10" Type="http://schemas.openxmlformats.org/officeDocument/2006/relationships/control" Target="../activeX/activeX9.xml"/><Relationship Id="rId19" Type="http://schemas.openxmlformats.org/officeDocument/2006/relationships/image" Target="../media/image16.wmf"/><Relationship Id="rId4" Type="http://schemas.openxmlformats.org/officeDocument/2006/relationships/control" Target="../activeX/activeX3.xml"/><Relationship Id="rId9" Type="http://schemas.openxmlformats.org/officeDocument/2006/relationships/control" Target="../activeX/activeX8.xml"/><Relationship Id="rId14" Type="http://schemas.openxmlformats.org/officeDocument/2006/relationships/control" Target="../activeX/activeX13.xml"/><Relationship Id="rId22" Type="http://schemas.openxmlformats.org/officeDocument/2006/relationships/image" Target="../media/image19.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1"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0" name="Picture 2"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2" name="Picture 4"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57150"/>
          </a:xfrm>
          <a:prstGeom prst="rect">
            <a:avLst/>
          </a:prstGeom>
          <a:noFill/>
        </p:spPr>
      </p:pic>
      <p:pic>
        <p:nvPicPr>
          <p:cNvPr id="17413" name="Picture 5"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4" name="Picture 6"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381000" cy="95250"/>
          </a:xfrm>
          <a:prstGeom prst="rect">
            <a:avLst/>
          </a:prstGeom>
          <a:noFill/>
        </p:spPr>
      </p:pic>
      <p:pic>
        <p:nvPicPr>
          <p:cNvPr id="17415" name="Picture 7"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0" cy="9525"/>
          </a:xfrm>
          <a:prstGeom prst="rect">
            <a:avLst/>
          </a:prstGeom>
          <a:noFill/>
        </p:spPr>
      </p:pic>
      <p:pic>
        <p:nvPicPr>
          <p:cNvPr id="17416" name="Picture 8"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7" name="Picture 9"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8" name="Picture 10"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381000"/>
          </a:xfrm>
          <a:prstGeom prst="rect">
            <a:avLst/>
          </a:prstGeom>
          <a:noFill/>
        </p:spPr>
      </p:pic>
      <p:sp>
        <p:nvSpPr>
          <p:cNvPr id="13" name="12 Rectángulo"/>
          <p:cNvSpPr/>
          <p:nvPr/>
        </p:nvSpPr>
        <p:spPr>
          <a:xfrm>
            <a:off x="214282" y="129859"/>
            <a:ext cx="8786874" cy="1938992"/>
          </a:xfrm>
          <a:prstGeom prst="rect">
            <a:avLst/>
          </a:prstGeom>
        </p:spPr>
        <p:txBody>
          <a:bodyPr wrap="square">
            <a:spAutoFit/>
          </a:bodyPr>
          <a:lstStyle/>
          <a:p>
            <a:r>
              <a:rPr lang="en-US" sz="2400" dirty="0" smtClean="0"/>
              <a:t> </a:t>
            </a:r>
            <a:r>
              <a:rPr lang="en-US" sz="2400" b="1" dirty="0" smtClean="0">
                <a:solidFill>
                  <a:srgbClr val="00B050"/>
                </a:solidFill>
              </a:rPr>
              <a:t>USED TO…</a:t>
            </a:r>
            <a:r>
              <a:rPr lang="en-US" sz="2400" dirty="0" smtClean="0"/>
              <a:t>    </a:t>
            </a:r>
          </a:p>
          <a:p>
            <a:r>
              <a:rPr lang="en-US" sz="2400" dirty="0" smtClean="0"/>
              <a:t> </a:t>
            </a:r>
          </a:p>
          <a:p>
            <a:r>
              <a:rPr lang="en-US" sz="2400" dirty="0" smtClean="0"/>
              <a:t>It refers to past habits and states. If we say that somebody used to do something, we mean that some time ago he was in the habit of doing this, but he no longer does it now. </a:t>
            </a:r>
          </a:p>
        </p:txBody>
      </p:sp>
      <p:pic>
        <p:nvPicPr>
          <p:cNvPr id="14" name="Picture 2" descr="http://www.problogger.net/wp-content/santablog.jpg"/>
          <p:cNvPicPr>
            <a:picLocks noChangeAspect="1" noChangeArrowheads="1"/>
          </p:cNvPicPr>
          <p:nvPr/>
        </p:nvPicPr>
        <p:blipFill>
          <a:blip r:embed="rId3"/>
          <a:srcRect l="6334" t="8370" r="8145" b="6109"/>
          <a:stretch>
            <a:fillRect/>
          </a:stretch>
        </p:blipFill>
        <p:spPr bwMode="auto">
          <a:xfrm>
            <a:off x="5143504" y="2000240"/>
            <a:ext cx="3571900" cy="4000528"/>
          </a:xfrm>
          <a:prstGeom prst="rect">
            <a:avLst/>
          </a:prstGeom>
          <a:noFill/>
        </p:spPr>
      </p:pic>
      <p:sp>
        <p:nvSpPr>
          <p:cNvPr id="15" name="14 Rectángulo"/>
          <p:cNvSpPr/>
          <p:nvPr/>
        </p:nvSpPr>
        <p:spPr>
          <a:xfrm>
            <a:off x="357158" y="2357430"/>
            <a:ext cx="4572000" cy="3477875"/>
          </a:xfrm>
          <a:prstGeom prst="rect">
            <a:avLst/>
          </a:prstGeom>
        </p:spPr>
        <p:txBody>
          <a:bodyPr wrap="square">
            <a:spAutoFit/>
          </a:bodyPr>
          <a:lstStyle/>
          <a:p>
            <a:r>
              <a:rPr lang="en-US" sz="2000" dirty="0" smtClean="0"/>
              <a:t>Here are some examples:</a:t>
            </a:r>
          </a:p>
          <a:p>
            <a:endParaRPr lang="en-US" sz="2000" b="1" dirty="0" smtClean="0">
              <a:solidFill>
                <a:srgbClr val="00B050"/>
              </a:solidFill>
            </a:endParaRPr>
          </a:p>
          <a:p>
            <a:r>
              <a:rPr lang="en-US" sz="2000" b="1" dirty="0" smtClean="0">
                <a:solidFill>
                  <a:srgbClr val="00B050"/>
                </a:solidFill>
              </a:rPr>
              <a:t>'I used to smoke </a:t>
            </a:r>
            <a:r>
              <a:rPr lang="en-US" sz="2000" dirty="0" smtClean="0"/>
              <a:t>30 cigarettes a day, but I gave up when I became convinced that smoking causes cancer.'</a:t>
            </a:r>
          </a:p>
          <a:p>
            <a:endParaRPr lang="en-US" sz="2000" dirty="0" smtClean="0"/>
          </a:p>
          <a:p>
            <a:r>
              <a:rPr lang="en-US" sz="2000" b="1" dirty="0" smtClean="0">
                <a:solidFill>
                  <a:srgbClr val="00B050"/>
                </a:solidFill>
              </a:rPr>
              <a:t>'I didn't use to like cricket</a:t>
            </a:r>
            <a:r>
              <a:rPr lang="en-US" sz="2000" dirty="0" smtClean="0"/>
              <a:t>, but now I'm getting interested in it.' </a:t>
            </a:r>
          </a:p>
          <a:p>
            <a:r>
              <a:rPr lang="en-US" sz="2000" b="1" dirty="0" smtClean="0">
                <a:solidFill>
                  <a:srgbClr val="00B050"/>
                </a:solidFill>
              </a:rPr>
              <a:t>'Didn't he use to be vegetarian?' </a:t>
            </a:r>
            <a:r>
              <a:rPr lang="en-US" sz="2000" dirty="0" smtClean="0"/>
              <a:t>'Yes, he did, but he started eating meat last winter and now he's a real carnivore.' </a:t>
            </a:r>
            <a:endParaRPr lang="es-E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busyteacher.org/uploads/posts/2013-08/1376643737_16.08.png"/>
          <p:cNvPicPr>
            <a:picLocks noChangeAspect="1" noChangeArrowheads="1"/>
          </p:cNvPicPr>
          <p:nvPr/>
        </p:nvPicPr>
        <p:blipFill>
          <a:blip r:embed="rId2"/>
          <a:srcRect/>
          <a:stretch>
            <a:fillRect/>
          </a:stretch>
        </p:blipFill>
        <p:spPr bwMode="auto">
          <a:xfrm>
            <a:off x="298451" y="185758"/>
            <a:ext cx="8559829" cy="631507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23528" y="116632"/>
            <a:ext cx="8208912" cy="6741368"/>
          </a:xfrm>
        </p:spPr>
        <p:txBody>
          <a:bodyPr>
            <a:normAutofit fontScale="92500"/>
          </a:bodyPr>
          <a:lstStyle/>
          <a:p>
            <a:pPr marL="514350" indent="-514350" algn="l">
              <a:buFont typeface="+mj-lt"/>
              <a:buAutoNum type="alphaUcPeriod"/>
            </a:pPr>
            <a:r>
              <a:rPr lang="es-MX" dirty="0" smtClean="0">
                <a:solidFill>
                  <a:schemeClr val="tx1"/>
                </a:solidFill>
              </a:rPr>
              <a:t>I </a:t>
            </a:r>
            <a:r>
              <a:rPr lang="es-MX" dirty="0" err="1" smtClean="0">
                <a:solidFill>
                  <a:schemeClr val="tx1"/>
                </a:solidFill>
              </a:rPr>
              <a:t>used</a:t>
            </a:r>
            <a:r>
              <a:rPr lang="es-MX" dirty="0" smtClean="0">
                <a:solidFill>
                  <a:schemeClr val="tx1"/>
                </a:solidFill>
              </a:rPr>
              <a:t> to be </a:t>
            </a:r>
            <a:r>
              <a:rPr lang="es-MX" dirty="0" err="1" smtClean="0">
                <a:solidFill>
                  <a:schemeClr val="tx1"/>
                </a:solidFill>
              </a:rPr>
              <a:t>on</a:t>
            </a:r>
            <a:r>
              <a:rPr lang="es-MX" dirty="0" smtClean="0">
                <a:solidFill>
                  <a:schemeClr val="tx1"/>
                </a:solidFill>
              </a:rPr>
              <a:t> a </a:t>
            </a:r>
            <a:r>
              <a:rPr lang="es-MX" dirty="0" err="1" smtClean="0">
                <a:solidFill>
                  <a:schemeClr val="tx1"/>
                </a:solidFill>
              </a:rPr>
              <a:t>swimming</a:t>
            </a:r>
            <a:r>
              <a:rPr lang="es-MX" dirty="0" smtClean="0">
                <a:solidFill>
                  <a:schemeClr val="tx1"/>
                </a:solidFill>
              </a:rPr>
              <a:t> </a:t>
            </a:r>
            <a:r>
              <a:rPr lang="es-MX" dirty="0" err="1" smtClean="0">
                <a:solidFill>
                  <a:schemeClr val="tx1"/>
                </a:solidFill>
              </a:rPr>
              <a:t>team</a:t>
            </a:r>
            <a:r>
              <a:rPr lang="es-MX" dirty="0" smtClean="0">
                <a:solidFill>
                  <a:schemeClr val="tx1"/>
                </a:solidFill>
              </a:rPr>
              <a:t> in </a:t>
            </a:r>
            <a:r>
              <a:rPr lang="es-MX" dirty="0" err="1" smtClean="0">
                <a:solidFill>
                  <a:schemeClr val="tx1"/>
                </a:solidFill>
              </a:rPr>
              <a:t>the</a:t>
            </a:r>
            <a:r>
              <a:rPr lang="es-MX" dirty="0" smtClean="0">
                <a:solidFill>
                  <a:schemeClr val="tx1"/>
                </a:solidFill>
              </a:rPr>
              <a:t> </a:t>
            </a:r>
            <a:r>
              <a:rPr lang="es-MX" dirty="0" err="1" smtClean="0">
                <a:solidFill>
                  <a:schemeClr val="tx1"/>
                </a:solidFill>
              </a:rPr>
              <a:t>school</a:t>
            </a:r>
            <a:r>
              <a:rPr lang="es-MX" dirty="0" smtClean="0">
                <a:solidFill>
                  <a:schemeClr val="tx1"/>
                </a:solidFill>
              </a:rPr>
              <a:t>.</a:t>
            </a:r>
          </a:p>
          <a:p>
            <a:pPr marL="514350" indent="-514350" algn="l">
              <a:buFont typeface="+mj-lt"/>
              <a:buAutoNum type="alphaUcPeriod"/>
            </a:pPr>
            <a:r>
              <a:rPr lang="es-MX" dirty="0" err="1" smtClean="0">
                <a:solidFill>
                  <a:schemeClr val="tx1"/>
                </a:solidFill>
              </a:rPr>
              <a:t>Sofia</a:t>
            </a:r>
            <a:r>
              <a:rPr lang="es-MX" dirty="0" smtClean="0">
                <a:solidFill>
                  <a:schemeClr val="tx1"/>
                </a:solidFill>
              </a:rPr>
              <a:t> </a:t>
            </a:r>
            <a:r>
              <a:rPr lang="es-MX" dirty="0" err="1" smtClean="0">
                <a:solidFill>
                  <a:schemeClr val="tx1"/>
                </a:solidFill>
              </a:rPr>
              <a:t>used</a:t>
            </a:r>
            <a:r>
              <a:rPr lang="es-MX" dirty="0" smtClean="0">
                <a:solidFill>
                  <a:schemeClr val="tx1"/>
                </a:solidFill>
              </a:rPr>
              <a:t> to </a:t>
            </a:r>
            <a:r>
              <a:rPr lang="es-MX" dirty="0" err="1" smtClean="0">
                <a:solidFill>
                  <a:schemeClr val="tx1"/>
                </a:solidFill>
              </a:rPr>
              <a:t>have</a:t>
            </a:r>
            <a:r>
              <a:rPr lang="es-MX" dirty="0" smtClean="0">
                <a:solidFill>
                  <a:schemeClr val="tx1"/>
                </a:solidFill>
              </a:rPr>
              <a:t> </a:t>
            </a:r>
            <a:r>
              <a:rPr lang="es-MX" dirty="0" err="1" smtClean="0">
                <a:solidFill>
                  <a:schemeClr val="tx1"/>
                </a:solidFill>
              </a:rPr>
              <a:t>long</a:t>
            </a:r>
            <a:r>
              <a:rPr lang="es-MX" dirty="0" smtClean="0">
                <a:solidFill>
                  <a:schemeClr val="tx1"/>
                </a:solidFill>
              </a:rPr>
              <a:t> </a:t>
            </a:r>
            <a:r>
              <a:rPr lang="es-MX" dirty="0" err="1" smtClean="0">
                <a:solidFill>
                  <a:schemeClr val="tx1"/>
                </a:solidFill>
              </a:rPr>
              <a:t>hair</a:t>
            </a:r>
            <a:r>
              <a:rPr lang="es-MX" dirty="0" smtClean="0">
                <a:solidFill>
                  <a:schemeClr val="tx1"/>
                </a:solidFill>
              </a:rPr>
              <a:t> </a:t>
            </a:r>
            <a:r>
              <a:rPr lang="es-MX" dirty="0" err="1" smtClean="0">
                <a:solidFill>
                  <a:schemeClr val="tx1"/>
                </a:solidFill>
              </a:rPr>
              <a:t>when</a:t>
            </a:r>
            <a:r>
              <a:rPr lang="es-MX" dirty="0" smtClean="0">
                <a:solidFill>
                  <a:schemeClr val="tx1"/>
                </a:solidFill>
              </a:rPr>
              <a:t> se </a:t>
            </a:r>
            <a:r>
              <a:rPr lang="es-MX" dirty="0" err="1" smtClean="0">
                <a:solidFill>
                  <a:schemeClr val="tx1"/>
                </a:solidFill>
              </a:rPr>
              <a:t>was</a:t>
            </a:r>
            <a:r>
              <a:rPr lang="es-MX" dirty="0" smtClean="0">
                <a:solidFill>
                  <a:schemeClr val="tx1"/>
                </a:solidFill>
              </a:rPr>
              <a:t> 7.</a:t>
            </a:r>
          </a:p>
          <a:p>
            <a:pPr marL="514350" indent="-514350" algn="l">
              <a:buFont typeface="+mj-lt"/>
              <a:buAutoNum type="alphaUcPeriod"/>
            </a:pPr>
            <a:r>
              <a:rPr lang="es-MX" dirty="0" smtClean="0">
                <a:solidFill>
                  <a:schemeClr val="tx1"/>
                </a:solidFill>
              </a:rPr>
              <a:t>Mary </a:t>
            </a:r>
            <a:r>
              <a:rPr lang="es-MX" dirty="0" err="1" smtClean="0">
                <a:solidFill>
                  <a:schemeClr val="tx1"/>
                </a:solidFill>
              </a:rPr>
              <a:t>didn’t</a:t>
            </a:r>
            <a:r>
              <a:rPr lang="es-MX" dirty="0" smtClean="0">
                <a:solidFill>
                  <a:schemeClr val="tx1"/>
                </a:solidFill>
              </a:rPr>
              <a:t> use to listen </a:t>
            </a:r>
            <a:r>
              <a:rPr lang="es-MX" dirty="0" err="1" smtClean="0">
                <a:solidFill>
                  <a:schemeClr val="tx1"/>
                </a:solidFill>
              </a:rPr>
              <a:t>the</a:t>
            </a:r>
            <a:r>
              <a:rPr lang="es-MX" dirty="0" smtClean="0">
                <a:solidFill>
                  <a:schemeClr val="tx1"/>
                </a:solidFill>
              </a:rPr>
              <a:t> </a:t>
            </a:r>
            <a:r>
              <a:rPr lang="es-MX" dirty="0" err="1" smtClean="0">
                <a:solidFill>
                  <a:schemeClr val="tx1"/>
                </a:solidFill>
              </a:rPr>
              <a:t>teachers</a:t>
            </a:r>
            <a:r>
              <a:rPr lang="es-MX" dirty="0" smtClean="0">
                <a:solidFill>
                  <a:schemeClr val="tx1"/>
                </a:solidFill>
              </a:rPr>
              <a:t> </a:t>
            </a:r>
            <a:r>
              <a:rPr lang="es-MX" dirty="0" err="1" smtClean="0">
                <a:solidFill>
                  <a:schemeClr val="tx1"/>
                </a:solidFill>
              </a:rPr>
              <a:t>speaking</a:t>
            </a:r>
            <a:r>
              <a:rPr lang="es-MX" dirty="0" smtClean="0">
                <a:solidFill>
                  <a:schemeClr val="tx1"/>
                </a:solidFill>
              </a:rPr>
              <a:t>.</a:t>
            </a:r>
          </a:p>
          <a:p>
            <a:pPr marL="514350" indent="-514350" algn="l">
              <a:buFont typeface="+mj-lt"/>
              <a:buAutoNum type="alphaUcPeriod"/>
            </a:pPr>
            <a:r>
              <a:rPr lang="es-MX" dirty="0" smtClean="0">
                <a:solidFill>
                  <a:schemeClr val="tx1"/>
                </a:solidFill>
              </a:rPr>
              <a:t>Ricardo </a:t>
            </a:r>
            <a:r>
              <a:rPr lang="es-MX" dirty="0" err="1" smtClean="0">
                <a:solidFill>
                  <a:schemeClr val="tx1"/>
                </a:solidFill>
              </a:rPr>
              <a:t>used</a:t>
            </a:r>
            <a:r>
              <a:rPr lang="es-MX" dirty="0" smtClean="0">
                <a:solidFill>
                  <a:schemeClr val="tx1"/>
                </a:solidFill>
              </a:rPr>
              <a:t> to </a:t>
            </a:r>
            <a:r>
              <a:rPr lang="es-MX" dirty="0" err="1" smtClean="0">
                <a:solidFill>
                  <a:schemeClr val="tx1"/>
                </a:solidFill>
              </a:rPr>
              <a:t>get</a:t>
            </a:r>
            <a:r>
              <a:rPr lang="es-MX" dirty="0" smtClean="0">
                <a:solidFill>
                  <a:schemeClr val="tx1"/>
                </a:solidFill>
              </a:rPr>
              <a:t> up at 6:00 </a:t>
            </a:r>
            <a:r>
              <a:rPr lang="es-MX" dirty="0" err="1" smtClean="0">
                <a:solidFill>
                  <a:schemeClr val="tx1"/>
                </a:solidFill>
              </a:rPr>
              <a:t>when</a:t>
            </a:r>
            <a:r>
              <a:rPr lang="es-MX" dirty="0" smtClean="0">
                <a:solidFill>
                  <a:schemeClr val="tx1"/>
                </a:solidFill>
              </a:rPr>
              <a:t> he </a:t>
            </a:r>
            <a:r>
              <a:rPr lang="es-MX" dirty="0" err="1" smtClean="0">
                <a:solidFill>
                  <a:schemeClr val="tx1"/>
                </a:solidFill>
              </a:rPr>
              <a:t>was</a:t>
            </a:r>
            <a:r>
              <a:rPr lang="es-MX" dirty="0" smtClean="0">
                <a:solidFill>
                  <a:schemeClr val="tx1"/>
                </a:solidFill>
              </a:rPr>
              <a:t> training </a:t>
            </a:r>
            <a:r>
              <a:rPr lang="es-MX" dirty="0" err="1" smtClean="0">
                <a:solidFill>
                  <a:schemeClr val="tx1"/>
                </a:solidFill>
              </a:rPr>
              <a:t>for</a:t>
            </a:r>
            <a:r>
              <a:rPr lang="es-MX" dirty="0" smtClean="0">
                <a:solidFill>
                  <a:schemeClr val="tx1"/>
                </a:solidFill>
              </a:rPr>
              <a:t> </a:t>
            </a:r>
            <a:r>
              <a:rPr lang="es-MX" dirty="0" err="1" smtClean="0">
                <a:solidFill>
                  <a:schemeClr val="tx1"/>
                </a:solidFill>
              </a:rPr>
              <a:t>the</a:t>
            </a:r>
            <a:r>
              <a:rPr lang="es-MX" dirty="0" smtClean="0">
                <a:solidFill>
                  <a:schemeClr val="tx1"/>
                </a:solidFill>
              </a:rPr>
              <a:t> </a:t>
            </a:r>
            <a:r>
              <a:rPr lang="es-MX" dirty="0" err="1" smtClean="0">
                <a:solidFill>
                  <a:schemeClr val="tx1"/>
                </a:solidFill>
              </a:rPr>
              <a:t>Olympics</a:t>
            </a:r>
            <a:endParaRPr lang="es-MX" dirty="0" smtClean="0">
              <a:solidFill>
                <a:schemeClr val="tx1"/>
              </a:solidFill>
            </a:endParaRPr>
          </a:p>
          <a:p>
            <a:pPr marL="514350" indent="-514350" algn="l">
              <a:buFont typeface="+mj-lt"/>
              <a:buAutoNum type="alphaUcPeriod"/>
            </a:pPr>
            <a:r>
              <a:rPr lang="es-MX" dirty="0" err="1" smtClean="0">
                <a:solidFill>
                  <a:schemeClr val="tx1"/>
                </a:solidFill>
              </a:rPr>
              <a:t>What</a:t>
            </a:r>
            <a:r>
              <a:rPr lang="es-MX" dirty="0" smtClean="0">
                <a:solidFill>
                  <a:schemeClr val="tx1"/>
                </a:solidFill>
              </a:rPr>
              <a:t> </a:t>
            </a:r>
            <a:r>
              <a:rPr lang="es-MX" dirty="0" err="1" smtClean="0">
                <a:solidFill>
                  <a:schemeClr val="tx1"/>
                </a:solidFill>
              </a:rPr>
              <a:t>did</a:t>
            </a:r>
            <a:r>
              <a:rPr lang="es-MX" dirty="0" smtClean="0">
                <a:solidFill>
                  <a:schemeClr val="tx1"/>
                </a:solidFill>
              </a:rPr>
              <a:t> </a:t>
            </a:r>
            <a:r>
              <a:rPr lang="es-MX" dirty="0" err="1" smtClean="0">
                <a:solidFill>
                  <a:schemeClr val="tx1"/>
                </a:solidFill>
              </a:rPr>
              <a:t>you</a:t>
            </a:r>
            <a:r>
              <a:rPr lang="es-MX" dirty="0" smtClean="0">
                <a:solidFill>
                  <a:schemeClr val="tx1"/>
                </a:solidFill>
              </a:rPr>
              <a:t> </a:t>
            </a:r>
            <a:r>
              <a:rPr lang="es-MX" dirty="0" err="1" smtClean="0">
                <a:solidFill>
                  <a:schemeClr val="tx1"/>
                </a:solidFill>
              </a:rPr>
              <a:t>used</a:t>
            </a:r>
            <a:r>
              <a:rPr lang="es-MX" dirty="0" smtClean="0">
                <a:solidFill>
                  <a:schemeClr val="tx1"/>
                </a:solidFill>
              </a:rPr>
              <a:t> to do </a:t>
            </a:r>
            <a:r>
              <a:rPr lang="es-MX" dirty="0" err="1" smtClean="0">
                <a:solidFill>
                  <a:schemeClr val="tx1"/>
                </a:solidFill>
              </a:rPr>
              <a:t>on</a:t>
            </a:r>
            <a:r>
              <a:rPr lang="es-MX" dirty="0" smtClean="0">
                <a:solidFill>
                  <a:schemeClr val="tx1"/>
                </a:solidFill>
              </a:rPr>
              <a:t> </a:t>
            </a:r>
            <a:r>
              <a:rPr lang="es-MX" dirty="0" err="1" smtClean="0">
                <a:solidFill>
                  <a:schemeClr val="tx1"/>
                </a:solidFill>
              </a:rPr>
              <a:t>Saturday</a:t>
            </a:r>
            <a:r>
              <a:rPr lang="es-MX" dirty="0" smtClean="0">
                <a:solidFill>
                  <a:schemeClr val="tx1"/>
                </a:solidFill>
              </a:rPr>
              <a:t> </a:t>
            </a:r>
            <a:r>
              <a:rPr lang="es-MX" dirty="0" err="1" smtClean="0">
                <a:solidFill>
                  <a:schemeClr val="tx1"/>
                </a:solidFill>
              </a:rPr>
              <a:t>evening</a:t>
            </a:r>
            <a:r>
              <a:rPr lang="es-MX" dirty="0" smtClean="0">
                <a:solidFill>
                  <a:schemeClr val="tx1"/>
                </a:solidFill>
              </a:rPr>
              <a:t>? </a:t>
            </a:r>
          </a:p>
          <a:p>
            <a:pPr marL="514350" indent="-514350" algn="l">
              <a:buFont typeface="+mj-lt"/>
              <a:buAutoNum type="alphaUcPeriod"/>
            </a:pPr>
            <a:r>
              <a:rPr lang="es-MX" dirty="0" smtClean="0">
                <a:solidFill>
                  <a:schemeClr val="tx1"/>
                </a:solidFill>
              </a:rPr>
              <a:t>My </a:t>
            </a:r>
            <a:r>
              <a:rPr lang="es-MX" dirty="0" err="1" smtClean="0">
                <a:solidFill>
                  <a:schemeClr val="tx1"/>
                </a:solidFill>
              </a:rPr>
              <a:t>brother</a:t>
            </a:r>
            <a:r>
              <a:rPr lang="es-MX" dirty="0" smtClean="0">
                <a:solidFill>
                  <a:schemeClr val="tx1"/>
                </a:solidFill>
              </a:rPr>
              <a:t> </a:t>
            </a:r>
            <a:r>
              <a:rPr lang="es-MX" dirty="0" err="1" smtClean="0">
                <a:solidFill>
                  <a:schemeClr val="tx1"/>
                </a:solidFill>
              </a:rPr>
              <a:t>used</a:t>
            </a:r>
            <a:r>
              <a:rPr lang="es-MX" dirty="0" smtClean="0">
                <a:solidFill>
                  <a:schemeClr val="tx1"/>
                </a:solidFill>
              </a:rPr>
              <a:t> to </a:t>
            </a:r>
            <a:r>
              <a:rPr lang="es-MX" dirty="0" err="1" smtClean="0">
                <a:solidFill>
                  <a:schemeClr val="tx1"/>
                </a:solidFill>
              </a:rPr>
              <a:t>wear</a:t>
            </a:r>
            <a:r>
              <a:rPr lang="es-MX" dirty="0" smtClean="0">
                <a:solidFill>
                  <a:schemeClr val="tx1"/>
                </a:solidFill>
              </a:rPr>
              <a:t> </a:t>
            </a:r>
            <a:r>
              <a:rPr lang="es-MX" dirty="0" err="1" smtClean="0">
                <a:solidFill>
                  <a:schemeClr val="tx1"/>
                </a:solidFill>
              </a:rPr>
              <a:t>glasses</a:t>
            </a:r>
            <a:r>
              <a:rPr lang="es-MX" dirty="0" smtClean="0">
                <a:solidFill>
                  <a:schemeClr val="tx1"/>
                </a:solidFill>
              </a:rPr>
              <a:t> </a:t>
            </a:r>
            <a:r>
              <a:rPr lang="es-MX" dirty="0" err="1" smtClean="0">
                <a:solidFill>
                  <a:schemeClr val="tx1"/>
                </a:solidFill>
              </a:rPr>
              <a:t>when</a:t>
            </a:r>
            <a:r>
              <a:rPr lang="es-MX" dirty="0" smtClean="0">
                <a:solidFill>
                  <a:schemeClr val="tx1"/>
                </a:solidFill>
              </a:rPr>
              <a:t> he </a:t>
            </a:r>
            <a:r>
              <a:rPr lang="es-MX" dirty="0" err="1" smtClean="0">
                <a:solidFill>
                  <a:schemeClr val="tx1"/>
                </a:solidFill>
              </a:rPr>
              <a:t>was</a:t>
            </a:r>
            <a:r>
              <a:rPr lang="es-MX" dirty="0" smtClean="0">
                <a:solidFill>
                  <a:schemeClr val="tx1"/>
                </a:solidFill>
              </a:rPr>
              <a:t> </a:t>
            </a:r>
            <a:r>
              <a:rPr lang="es-MX" dirty="0" err="1" smtClean="0">
                <a:solidFill>
                  <a:schemeClr val="tx1"/>
                </a:solidFill>
              </a:rPr>
              <a:t>small</a:t>
            </a:r>
            <a:endParaRPr lang="es-MX" dirty="0" smtClean="0">
              <a:solidFill>
                <a:schemeClr val="tx1"/>
              </a:solidFill>
            </a:endParaRPr>
          </a:p>
          <a:p>
            <a:pPr marL="514350" indent="-514350" algn="l">
              <a:buFont typeface="+mj-lt"/>
              <a:buAutoNum type="alphaUcPeriod"/>
            </a:pPr>
            <a:r>
              <a:rPr lang="es-MX" dirty="0" err="1" smtClean="0">
                <a:solidFill>
                  <a:schemeClr val="tx1"/>
                </a:solidFill>
              </a:rPr>
              <a:t>Becky</a:t>
            </a:r>
            <a:r>
              <a:rPr lang="es-MX" dirty="0" smtClean="0">
                <a:solidFill>
                  <a:schemeClr val="tx1"/>
                </a:solidFill>
              </a:rPr>
              <a:t> </a:t>
            </a:r>
            <a:r>
              <a:rPr lang="es-MX" dirty="0" err="1" smtClean="0">
                <a:solidFill>
                  <a:schemeClr val="tx1"/>
                </a:solidFill>
              </a:rPr>
              <a:t>used</a:t>
            </a:r>
            <a:r>
              <a:rPr lang="es-MX" dirty="0" smtClean="0">
                <a:solidFill>
                  <a:schemeClr val="tx1"/>
                </a:solidFill>
              </a:rPr>
              <a:t> to be </a:t>
            </a:r>
            <a:r>
              <a:rPr lang="es-MX" dirty="0" err="1" smtClean="0">
                <a:solidFill>
                  <a:schemeClr val="tx1"/>
                </a:solidFill>
              </a:rPr>
              <a:t>afraid</a:t>
            </a:r>
            <a:r>
              <a:rPr lang="es-MX" dirty="0" smtClean="0">
                <a:solidFill>
                  <a:schemeClr val="tx1"/>
                </a:solidFill>
              </a:rPr>
              <a:t> of </a:t>
            </a:r>
            <a:r>
              <a:rPr lang="es-MX" dirty="0" err="1" smtClean="0">
                <a:solidFill>
                  <a:schemeClr val="tx1"/>
                </a:solidFill>
              </a:rPr>
              <a:t>dogs</a:t>
            </a:r>
            <a:r>
              <a:rPr lang="es-MX" dirty="0" smtClean="0">
                <a:solidFill>
                  <a:schemeClr val="tx1"/>
                </a:solidFill>
              </a:rPr>
              <a:t> </a:t>
            </a:r>
            <a:r>
              <a:rPr lang="es-MX" dirty="0" err="1" smtClean="0">
                <a:solidFill>
                  <a:schemeClr val="tx1"/>
                </a:solidFill>
              </a:rPr>
              <a:t>when</a:t>
            </a:r>
            <a:r>
              <a:rPr lang="es-MX" dirty="0" smtClean="0">
                <a:solidFill>
                  <a:schemeClr val="tx1"/>
                </a:solidFill>
              </a:rPr>
              <a:t> </a:t>
            </a:r>
            <a:r>
              <a:rPr lang="es-MX" dirty="0" err="1" smtClean="0">
                <a:solidFill>
                  <a:schemeClr val="tx1"/>
                </a:solidFill>
              </a:rPr>
              <a:t>she</a:t>
            </a:r>
            <a:r>
              <a:rPr lang="es-MX" dirty="0" smtClean="0">
                <a:solidFill>
                  <a:schemeClr val="tx1"/>
                </a:solidFill>
              </a:rPr>
              <a:t> </a:t>
            </a:r>
            <a:r>
              <a:rPr lang="es-MX" dirty="0" err="1" smtClean="0">
                <a:solidFill>
                  <a:schemeClr val="tx1"/>
                </a:solidFill>
              </a:rPr>
              <a:t>was</a:t>
            </a:r>
            <a:r>
              <a:rPr lang="es-MX" dirty="0" smtClean="0">
                <a:solidFill>
                  <a:schemeClr val="tx1"/>
                </a:solidFill>
              </a:rPr>
              <a:t> </a:t>
            </a:r>
            <a:r>
              <a:rPr lang="es-MX" dirty="0" err="1" smtClean="0">
                <a:solidFill>
                  <a:schemeClr val="tx1"/>
                </a:solidFill>
              </a:rPr>
              <a:t>little</a:t>
            </a:r>
            <a:endParaRPr lang="es-MX" dirty="0" smtClean="0">
              <a:solidFill>
                <a:schemeClr val="tx1"/>
              </a:solidFill>
            </a:endParaRPr>
          </a:p>
          <a:p>
            <a:pPr marL="514350" indent="-514350" algn="l">
              <a:buFont typeface="+mj-lt"/>
              <a:buAutoNum type="alphaUcPeriod"/>
            </a:pPr>
            <a:r>
              <a:rPr lang="es-MX" dirty="0" err="1" smtClean="0">
                <a:solidFill>
                  <a:schemeClr val="tx1"/>
                </a:solidFill>
              </a:rPr>
              <a:t>We</a:t>
            </a:r>
            <a:r>
              <a:rPr lang="es-MX" dirty="0" smtClean="0">
                <a:solidFill>
                  <a:schemeClr val="tx1"/>
                </a:solidFill>
              </a:rPr>
              <a:t> </a:t>
            </a:r>
            <a:r>
              <a:rPr lang="es-MX" dirty="0" err="1" smtClean="0">
                <a:solidFill>
                  <a:schemeClr val="tx1"/>
                </a:solidFill>
              </a:rPr>
              <a:t>used</a:t>
            </a:r>
            <a:r>
              <a:rPr lang="es-MX" dirty="0" smtClean="0">
                <a:solidFill>
                  <a:schemeClr val="tx1"/>
                </a:solidFill>
              </a:rPr>
              <a:t> to </a:t>
            </a:r>
            <a:r>
              <a:rPr lang="es-MX" dirty="0" err="1" smtClean="0">
                <a:solidFill>
                  <a:schemeClr val="tx1"/>
                </a:solidFill>
              </a:rPr>
              <a:t>give</a:t>
            </a:r>
            <a:r>
              <a:rPr lang="es-MX" dirty="0" smtClean="0">
                <a:solidFill>
                  <a:schemeClr val="tx1"/>
                </a:solidFill>
              </a:rPr>
              <a:t> to </a:t>
            </a:r>
            <a:r>
              <a:rPr lang="es-MX" dirty="0" err="1" smtClean="0">
                <a:solidFill>
                  <a:schemeClr val="tx1"/>
                </a:solidFill>
              </a:rPr>
              <a:t>our</a:t>
            </a:r>
            <a:r>
              <a:rPr lang="es-MX" dirty="0" smtClean="0">
                <a:solidFill>
                  <a:schemeClr val="tx1"/>
                </a:solidFill>
              </a:rPr>
              <a:t> </a:t>
            </a:r>
            <a:r>
              <a:rPr lang="es-MX" dirty="0" err="1" smtClean="0">
                <a:solidFill>
                  <a:schemeClr val="tx1"/>
                </a:solidFill>
              </a:rPr>
              <a:t>techers</a:t>
            </a:r>
            <a:r>
              <a:rPr lang="es-MX" dirty="0" smtClean="0">
                <a:solidFill>
                  <a:schemeClr val="tx1"/>
                </a:solidFill>
              </a:rPr>
              <a:t> </a:t>
            </a:r>
            <a:r>
              <a:rPr lang="es-MX" dirty="0" err="1" smtClean="0">
                <a:solidFill>
                  <a:schemeClr val="tx1"/>
                </a:solidFill>
              </a:rPr>
              <a:t>presents</a:t>
            </a:r>
            <a:r>
              <a:rPr lang="es-MX" dirty="0" smtClean="0">
                <a:solidFill>
                  <a:schemeClr val="tx1"/>
                </a:solidFill>
              </a:rPr>
              <a:t>  at </a:t>
            </a:r>
            <a:r>
              <a:rPr lang="es-MX" dirty="0" err="1" smtClean="0">
                <a:solidFill>
                  <a:schemeClr val="tx1"/>
                </a:solidFill>
              </a:rPr>
              <a:t>the</a:t>
            </a:r>
            <a:r>
              <a:rPr lang="es-MX" dirty="0" smtClean="0">
                <a:solidFill>
                  <a:schemeClr val="tx1"/>
                </a:solidFill>
              </a:rPr>
              <a:t> </a:t>
            </a:r>
            <a:r>
              <a:rPr lang="es-MX" dirty="0" err="1" smtClean="0">
                <a:solidFill>
                  <a:schemeClr val="tx1"/>
                </a:solidFill>
              </a:rPr>
              <a:t>end</a:t>
            </a:r>
            <a:r>
              <a:rPr lang="es-MX" dirty="0" smtClean="0">
                <a:solidFill>
                  <a:schemeClr val="tx1"/>
                </a:solidFill>
              </a:rPr>
              <a:t> of </a:t>
            </a:r>
            <a:r>
              <a:rPr lang="es-MX" dirty="0" err="1" smtClean="0">
                <a:solidFill>
                  <a:schemeClr val="tx1"/>
                </a:solidFill>
              </a:rPr>
              <a:t>the</a:t>
            </a:r>
            <a:r>
              <a:rPr lang="es-MX" dirty="0" smtClean="0">
                <a:solidFill>
                  <a:schemeClr val="tx1"/>
                </a:solidFill>
              </a:rPr>
              <a:t> </a:t>
            </a:r>
            <a:r>
              <a:rPr lang="es-MX" dirty="0" err="1" smtClean="0">
                <a:solidFill>
                  <a:schemeClr val="tx1"/>
                </a:solidFill>
              </a:rPr>
              <a:t>term</a:t>
            </a:r>
            <a:r>
              <a:rPr lang="es-MX" dirty="0" smtClean="0">
                <a:solidFill>
                  <a:schemeClr val="tx1"/>
                </a:solidFill>
              </a:rPr>
              <a:t>.</a:t>
            </a:r>
          </a:p>
          <a:p>
            <a:pPr marL="514350" indent="-514350" algn="l">
              <a:buFont typeface="+mj-lt"/>
              <a:buAutoNum type="alphaUcPeriod"/>
            </a:pPr>
            <a:endParaRPr lang="es-MX" dirty="0" smtClean="0"/>
          </a:p>
          <a:p>
            <a:pPr marL="514350" indent="-514350" algn="l">
              <a:buFont typeface="+mj-lt"/>
              <a:buAutoNum type="alphaUcPeriod"/>
            </a:pPr>
            <a:endParaRPr lang="es-MX" dirty="0" smtClean="0"/>
          </a:p>
          <a:p>
            <a:pPr marL="514350" indent="-514350" algn="l">
              <a:buFont typeface="+mj-lt"/>
              <a:buAutoNum type="alphaUcPeriod"/>
            </a:pPr>
            <a:endParaRPr lang="es-MX" dirty="0" smtClean="0"/>
          </a:p>
          <a:p>
            <a:endParaRPr lang="es-MX" dirty="0"/>
          </a:p>
        </p:txBody>
      </p:sp>
    </p:spTree>
    <p:extLst>
      <p:ext uri="{BB962C8B-B14F-4D97-AF65-F5344CB8AC3E}">
        <p14:creationId xmlns:p14="http://schemas.microsoft.com/office/powerpoint/2010/main" val="62290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683568" y="1196752"/>
            <a:ext cx="7072346" cy="4524315"/>
          </a:xfrm>
          <a:prstGeom prst="rect">
            <a:avLst/>
          </a:prstGeom>
        </p:spPr>
        <p:txBody>
          <a:bodyPr wrap="square">
            <a:spAutoFit/>
          </a:bodyPr>
          <a:lstStyle/>
          <a:p>
            <a:r>
              <a:rPr lang="en-US" b="1" i="1" dirty="0" smtClean="0">
                <a:latin typeface="Arial" panose="020B0604020202020204" pitchFamily="34" charset="0"/>
                <a:cs typeface="Arial" panose="020B0604020202020204" pitchFamily="34" charset="0"/>
              </a:rPr>
              <a:t>1) I </a:t>
            </a:r>
            <a:r>
              <a:rPr lang="en-US" b="1" i="1" dirty="0" smtClean="0">
                <a:latin typeface="Arial" panose="020B0604020202020204" pitchFamily="34" charset="0"/>
                <a:cs typeface="Arial" panose="020B0604020202020204" pitchFamily="34" charset="0"/>
              </a:rPr>
              <a:t>/ live in a flat when I was a child. </a:t>
            </a:r>
          </a:p>
          <a:p>
            <a:r>
              <a:rPr lang="en-US"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I used to live in a flat when I was a child</a:t>
            </a:r>
            <a:endParaRPr lang="en-US" dirty="0" smtClean="0">
              <a:latin typeface="Arial" panose="020B0604020202020204" pitchFamily="34" charset="0"/>
              <a:cs typeface="Arial" panose="020B0604020202020204" pitchFamily="34" charset="0"/>
            </a:endParaRPr>
          </a:p>
          <a:p>
            <a:r>
              <a:rPr lang="en-US" b="1" i="1" dirty="0" smtClean="0">
                <a:latin typeface="Arial" panose="020B0604020202020204" pitchFamily="34" charset="0"/>
                <a:cs typeface="Arial" panose="020B0604020202020204" pitchFamily="34" charset="0"/>
              </a:rPr>
              <a:t>2) We / go to the beach every summer? </a:t>
            </a:r>
            <a:endParaRPr lang="en-US" b="1" i="1" dirty="0" smtClean="0">
              <a:latin typeface="Arial" panose="020B0604020202020204" pitchFamily="34" charset="0"/>
              <a:cs typeface="Arial" panose="020B0604020202020204" pitchFamily="34" charset="0"/>
            </a:endParaRPr>
          </a:p>
          <a:p>
            <a:r>
              <a:rPr lang="en-US" b="1" i="1" dirty="0" smtClean="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Yes, we used to go to the beach every summer but not this one.</a:t>
            </a:r>
          </a:p>
          <a:p>
            <a:r>
              <a:rPr lang="en-US" dirty="0" smtClean="0">
                <a:latin typeface="Arial" panose="020B0604020202020204" pitchFamily="34" charset="0"/>
                <a:cs typeface="Arial" panose="020B0604020202020204" pitchFamily="34" charset="0"/>
              </a:rPr>
              <a:t> </a:t>
            </a:r>
            <a:r>
              <a:rPr lang="en-US" b="1" i="1" dirty="0" smtClean="0">
                <a:latin typeface="Arial" panose="020B0604020202020204" pitchFamily="34" charset="0"/>
                <a:cs typeface="Arial" panose="020B0604020202020204" pitchFamily="34" charset="0"/>
              </a:rPr>
              <a:t>3</a:t>
            </a:r>
            <a:r>
              <a:rPr lang="en-US" b="1" i="1" dirty="0" smtClean="0">
                <a:latin typeface="Arial" panose="020B0604020202020204" pitchFamily="34" charset="0"/>
                <a:cs typeface="Arial" panose="020B0604020202020204" pitchFamily="34" charset="0"/>
              </a:rPr>
              <a:t>) She / love eating chocolate, but now she hates it </a:t>
            </a:r>
          </a:p>
          <a:p>
            <a:r>
              <a:rPr lang="en-US" b="1" i="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She used to love eating chocolate, but now she hates it</a:t>
            </a:r>
            <a:endParaRPr lang="en-US" b="1" i="1" dirty="0" smtClean="0">
              <a:latin typeface="Arial" panose="020B0604020202020204" pitchFamily="34" charset="0"/>
              <a:cs typeface="Arial" panose="020B0604020202020204" pitchFamily="34" charset="0"/>
            </a:endParaRPr>
          </a:p>
          <a:p>
            <a:r>
              <a:rPr lang="en-US" b="1" i="1" dirty="0" smtClean="0">
                <a:latin typeface="Arial" panose="020B0604020202020204" pitchFamily="34" charset="0"/>
                <a:cs typeface="Arial" panose="020B0604020202020204" pitchFamily="34" charset="0"/>
              </a:rPr>
              <a:t>4) He / not / smoke </a:t>
            </a:r>
          </a:p>
          <a:p>
            <a:r>
              <a:rPr lang="en-US" b="1" i="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He used to smoke</a:t>
            </a:r>
            <a:endParaRPr lang="en-US" b="1" i="1" dirty="0" smtClean="0">
              <a:latin typeface="Arial" panose="020B0604020202020204" pitchFamily="34" charset="0"/>
              <a:cs typeface="Arial" panose="020B0604020202020204" pitchFamily="34" charset="0"/>
            </a:endParaRPr>
          </a:p>
          <a:p>
            <a:r>
              <a:rPr lang="en-US" b="1" i="1" dirty="0" smtClean="0">
                <a:latin typeface="Arial" panose="020B0604020202020204" pitchFamily="34" charset="0"/>
                <a:cs typeface="Arial" panose="020B0604020202020204" pitchFamily="34" charset="0"/>
              </a:rPr>
              <a:t>5) I / play tennis when I was at school </a:t>
            </a:r>
          </a:p>
          <a:p>
            <a:r>
              <a:rPr lang="en-US" b="1" i="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I used to play tennis when I was at school</a:t>
            </a:r>
            <a:endParaRPr lang="en-US" dirty="0" smtClean="0">
              <a:latin typeface="Arial" panose="020B0604020202020204" pitchFamily="34" charset="0"/>
              <a:cs typeface="Arial" panose="020B0604020202020204" pitchFamily="34" charset="0"/>
            </a:endParaRPr>
          </a:p>
          <a:p>
            <a:r>
              <a:rPr lang="en-US" b="1" i="1" dirty="0" smtClean="0">
                <a:latin typeface="Arial" panose="020B0604020202020204" pitchFamily="34" charset="0"/>
                <a:cs typeface="Arial" panose="020B0604020202020204" pitchFamily="34" charset="0"/>
              </a:rPr>
              <a:t>6) She / be able to speak French, but she has forgotten it all </a:t>
            </a:r>
          </a:p>
          <a:p>
            <a:r>
              <a:rPr lang="en-US" b="1" i="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She used to be able to </a:t>
            </a:r>
            <a:r>
              <a:rPr lang="en-US" dirty="0" err="1" smtClean="0">
                <a:latin typeface="Arial" panose="020B0604020202020204" pitchFamily="34" charset="0"/>
                <a:cs typeface="Arial" panose="020B0604020202020204" pitchFamily="34" charset="0"/>
              </a:rPr>
              <a:t>speack</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F</a:t>
            </a:r>
            <a:r>
              <a:rPr lang="en-US" dirty="0" smtClean="0">
                <a:latin typeface="Arial" panose="020B0604020202020204" pitchFamily="34" charset="0"/>
                <a:cs typeface="Arial" panose="020B0604020202020204" pitchFamily="34" charset="0"/>
              </a:rPr>
              <a:t>rench, but she has forgotten it all</a:t>
            </a:r>
            <a:endParaRPr lang="en-US" dirty="0" smtClean="0">
              <a:latin typeface="Arial" panose="020B0604020202020204" pitchFamily="34" charset="0"/>
              <a:cs typeface="Arial" panose="020B0604020202020204" pitchFamily="34" charset="0"/>
            </a:endParaRPr>
          </a:p>
          <a:p>
            <a:r>
              <a:rPr lang="en-US" b="1" i="1" dirty="0" smtClean="0">
                <a:latin typeface="Arial" panose="020B0604020202020204" pitchFamily="34" charset="0"/>
                <a:cs typeface="Arial" panose="020B0604020202020204" pitchFamily="34" charset="0"/>
              </a:rPr>
              <a:t>7) He / play golf every weekend? </a:t>
            </a:r>
          </a:p>
          <a:p>
            <a:r>
              <a:rPr lang="en-US" b="1" i="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No, he used to play gol</a:t>
            </a:r>
            <a:r>
              <a:rPr lang="en-US" dirty="0" smtClean="0">
                <a:latin typeface="Arial" panose="020B0604020202020204" pitchFamily="34" charset="0"/>
                <a:cs typeface="Arial" panose="020B0604020202020204" pitchFamily="34" charset="0"/>
              </a:rPr>
              <a:t>f every </a:t>
            </a:r>
            <a:r>
              <a:rPr lang="en-US" dirty="0" err="1" smtClean="0">
                <a:latin typeface="Arial" panose="020B0604020202020204" pitchFamily="34" charset="0"/>
                <a:cs typeface="Arial" panose="020B0604020202020204" pitchFamily="34" charset="0"/>
              </a:rPr>
              <a:t>monday</a:t>
            </a:r>
            <a:endParaRPr lang="en-US" dirty="0" smtClean="0">
              <a:latin typeface="Arial" panose="020B0604020202020204" pitchFamily="34" charset="0"/>
              <a:cs typeface="Arial" panose="020B0604020202020204" pitchFamily="34" charset="0"/>
            </a:endParaRPr>
          </a:p>
          <a:p>
            <a:r>
              <a:rPr lang="en-US" b="1" i="1" dirty="0" smtClean="0">
                <a:latin typeface="Arial" panose="020B0604020202020204" pitchFamily="34" charset="0"/>
                <a:cs typeface="Arial" panose="020B0604020202020204" pitchFamily="34" charset="0"/>
              </a:rPr>
              <a:t>8</a:t>
            </a:r>
            <a:r>
              <a:rPr lang="en-US" b="1" i="1" dirty="0" smtClean="0">
                <a:latin typeface="Arial" panose="020B0604020202020204" pitchFamily="34" charset="0"/>
                <a:cs typeface="Arial" panose="020B0604020202020204" pitchFamily="34" charset="0"/>
              </a:rPr>
              <a:t>) They both / have short hair </a:t>
            </a:r>
            <a:endParaRPr lang="en-US" b="1" i="1" dirty="0" smtClean="0">
              <a:latin typeface="Arial" panose="020B0604020202020204" pitchFamily="34" charset="0"/>
              <a:cs typeface="Arial" panose="020B0604020202020204" pitchFamily="34" charset="0"/>
            </a:endParaRPr>
          </a:p>
          <a:p>
            <a:r>
              <a:rPr lang="en-US" b="1" dirty="0" smtClean="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They used to have long hair</a:t>
            </a:r>
            <a:endParaRPr lang="es-ES" dirty="0">
              <a:latin typeface="Arial" panose="020B0604020202020204" pitchFamily="34" charset="0"/>
              <a:cs typeface="Arial" panose="020B0604020202020204" pitchFamily="34" charset="0"/>
            </a:endParaRPr>
          </a:p>
        </p:txBody>
      </p:sp>
      <p:sp>
        <p:nvSpPr>
          <p:cNvPr id="6" name="5 CuadroTexto"/>
          <p:cNvSpPr txBox="1"/>
          <p:nvPr/>
        </p:nvSpPr>
        <p:spPr>
          <a:xfrm>
            <a:off x="391544" y="228600"/>
            <a:ext cx="8532272" cy="523220"/>
          </a:xfrm>
          <a:prstGeom prst="rect">
            <a:avLst/>
          </a:prstGeom>
          <a:noFill/>
        </p:spPr>
        <p:txBody>
          <a:bodyPr wrap="none" rtlCol="0">
            <a:spAutoFit/>
          </a:bodyPr>
          <a:lstStyle/>
          <a:p>
            <a:r>
              <a:rPr lang="es-ES_tradnl" sz="2800" dirty="0" err="1" smtClean="0">
                <a:solidFill>
                  <a:srgbClr val="0070C0"/>
                </a:solidFill>
              </a:rPr>
              <a:t>Arrange</a:t>
            </a:r>
            <a:r>
              <a:rPr lang="es-ES_tradnl" sz="2800" dirty="0" smtClean="0">
                <a:solidFill>
                  <a:srgbClr val="0070C0"/>
                </a:solidFill>
              </a:rPr>
              <a:t> </a:t>
            </a:r>
            <a:r>
              <a:rPr lang="es-ES_tradnl" sz="2800" dirty="0" err="1" smtClean="0">
                <a:solidFill>
                  <a:srgbClr val="0070C0"/>
                </a:solidFill>
              </a:rPr>
              <a:t>the</a:t>
            </a:r>
            <a:r>
              <a:rPr lang="es-ES_tradnl" sz="2800" dirty="0" smtClean="0">
                <a:solidFill>
                  <a:srgbClr val="0070C0"/>
                </a:solidFill>
              </a:rPr>
              <a:t> </a:t>
            </a:r>
            <a:r>
              <a:rPr lang="es-ES_tradnl" sz="2800" dirty="0" err="1" smtClean="0">
                <a:solidFill>
                  <a:srgbClr val="0070C0"/>
                </a:solidFill>
              </a:rPr>
              <a:t>following</a:t>
            </a:r>
            <a:r>
              <a:rPr lang="es-ES_tradnl" sz="2800" dirty="0" smtClean="0">
                <a:solidFill>
                  <a:srgbClr val="0070C0"/>
                </a:solidFill>
              </a:rPr>
              <a:t> </a:t>
            </a:r>
            <a:r>
              <a:rPr lang="es-ES_tradnl" sz="2800" dirty="0" err="1" smtClean="0">
                <a:solidFill>
                  <a:srgbClr val="0070C0"/>
                </a:solidFill>
              </a:rPr>
              <a:t>sentences</a:t>
            </a:r>
            <a:r>
              <a:rPr lang="es-ES_tradnl" sz="2800" dirty="0" smtClean="0">
                <a:solidFill>
                  <a:srgbClr val="0070C0"/>
                </a:solidFill>
              </a:rPr>
              <a:t> </a:t>
            </a:r>
            <a:r>
              <a:rPr lang="es-ES_tradnl" sz="2800" dirty="0" err="1" smtClean="0">
                <a:solidFill>
                  <a:srgbClr val="0070C0"/>
                </a:solidFill>
              </a:rPr>
              <a:t>using</a:t>
            </a:r>
            <a:r>
              <a:rPr lang="es-ES_tradnl" sz="2800" dirty="0" smtClean="0">
                <a:solidFill>
                  <a:srgbClr val="0070C0"/>
                </a:solidFill>
              </a:rPr>
              <a:t> </a:t>
            </a:r>
            <a:r>
              <a:rPr lang="es-ES_tradnl" sz="2800" b="1" dirty="0" smtClean="0">
                <a:solidFill>
                  <a:srgbClr val="00B050"/>
                </a:solidFill>
              </a:rPr>
              <a:t>USED TO (+ and – </a:t>
            </a:r>
            <a:r>
              <a:rPr lang="es-ES_tradnl" b="1" dirty="0" smtClean="0">
                <a:solidFill>
                  <a:srgbClr val="00B050"/>
                </a:solidFill>
              </a:rPr>
              <a:t>)</a:t>
            </a:r>
            <a:endParaRPr lang="es-ES" b="1" dirty="0">
              <a:solidFill>
                <a:srgbClr val="00B050"/>
              </a:solidFill>
            </a:endParaRPr>
          </a:p>
        </p:txBody>
      </p:sp>
    </p:spTree>
    <p:controls>
      <mc:AlternateContent xmlns:mc="http://schemas.openxmlformats.org/markup-compatibility/2006">
        <mc:Choice xmlns:v="urn:schemas-microsoft-com:vml" Requires="v">
          <p:control spid="1025" name="DefaultOcx" r:id="rId2" imgW="914400" imgH="228600"/>
        </mc:Choice>
        <mc:Fallback>
          <p:control name="DefaultOcx" r:id="rId2" imgW="914400" imgH="228600">
            <p:pic>
              <p:nvPicPr>
                <p:cNvPr id="0" name="DefaultOcx"/>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26" name="HTMLSubmit1" r:id="rId3" imgW="676440" imgH="361800"/>
        </mc:Choice>
        <mc:Fallback>
          <p:control name="HTMLSubmit1" r:id="rId3" imgW="676440" imgH="361800">
            <p:pic>
              <p:nvPicPr>
                <p:cNvPr id="0" name="HTMLSubmit1"/>
                <p:cNvPicPr preferRelativeResize="0">
                  <a:picLocks noChangeArrowheads="1" noChangeShapeType="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27" name="HTMLSubmit2" r:id="rId4" imgW="1257480" imgH="361800"/>
        </mc:Choice>
        <mc:Fallback>
          <p:control name="HTMLSubmit2" r:id="rId4" imgW="1257480" imgH="361800">
            <p:pic>
              <p:nvPicPr>
                <p:cNvPr id="0" name="HTMLSubmit2"/>
                <p:cNvPicPr preferRelativeResize="0">
                  <a:picLocks noChangeArrowheads="1" noChangeShapeType="1"/>
                </p:cNvPicPr>
                <p:nvPr/>
              </p:nvPicPr>
              <p:blipFill>
                <a:blip r:embed="rId19">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28" name="HTMLText1" r:id="rId5" imgW="914400" imgH="228600"/>
        </mc:Choice>
        <mc:Fallback>
          <p:control name="HTMLText1" r:id="rId5" imgW="914400" imgH="228600">
            <p:pic>
              <p:nvPicPr>
                <p:cNvPr id="0" name="HTMLText1"/>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29" name="HTMLSubmit3" r:id="rId6" imgW="676440" imgH="361800"/>
        </mc:Choice>
        <mc:Fallback>
          <p:control name="HTMLSubmit3" r:id="rId6" imgW="676440" imgH="361800">
            <p:pic>
              <p:nvPicPr>
                <p:cNvPr id="0" name="HTMLSubmit3"/>
                <p:cNvPicPr preferRelativeResize="0">
                  <a:picLocks noChangeArrowheads="1" noChangeShapeType="1"/>
                </p:cNvPicPr>
                <p:nvPr/>
              </p:nvPicPr>
              <p:blipFill>
                <a:blip r:embed="rId20">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0" name="HTMLSubmit4" r:id="rId7" imgW="1257480" imgH="361800"/>
        </mc:Choice>
        <mc:Fallback>
          <p:control name="HTMLSubmit4" r:id="rId7" imgW="1257480" imgH="361800">
            <p:pic>
              <p:nvPicPr>
                <p:cNvPr id="0" name="HTMLSubmit4"/>
                <p:cNvPicPr preferRelativeResize="0">
                  <a:picLocks noChangeArrowheads="1" noChangeShapeType="1"/>
                </p:cNvPicPr>
                <p:nvPr/>
              </p:nvPicPr>
              <p:blipFill>
                <a:blip r:embed="rId21">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1" name="HTMLText2" r:id="rId8" imgW="914400" imgH="228600"/>
        </mc:Choice>
        <mc:Fallback>
          <p:control name="HTMLText2" r:id="rId8" imgW="914400" imgH="228600">
            <p:pic>
              <p:nvPicPr>
                <p:cNvPr id="0" name="HTMLText2"/>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2" name="HTMLSubmit5" r:id="rId9" imgW="676440" imgH="361800"/>
        </mc:Choice>
        <mc:Fallback>
          <p:control name="HTMLSubmit5" r:id="rId9" imgW="676440" imgH="361800">
            <p:pic>
              <p:nvPicPr>
                <p:cNvPr id="0" name="HTMLSubmit5"/>
                <p:cNvPicPr preferRelativeResize="0">
                  <a:picLocks noChangeArrowheads="1" noChangeShapeType="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3" name="HTMLSubmit6" r:id="rId10" imgW="1257480" imgH="361800"/>
        </mc:Choice>
        <mc:Fallback>
          <p:control name="HTMLSubmit6" r:id="rId10" imgW="1257480" imgH="361800">
            <p:pic>
              <p:nvPicPr>
                <p:cNvPr id="0" name="HTMLSubmit6"/>
                <p:cNvPicPr preferRelativeResize="0">
                  <a:picLocks noChangeArrowheads="1" noChangeShapeType="1"/>
                </p:cNvPicPr>
                <p:nvPr/>
              </p:nvPicPr>
              <p:blipFill>
                <a:blip r:embed="rId23">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4" name="HTMLText3" r:id="rId11" imgW="914400" imgH="228600"/>
        </mc:Choice>
        <mc:Fallback>
          <p:control name="HTMLText3" r:id="rId11" imgW="914400" imgH="228600">
            <p:pic>
              <p:nvPicPr>
                <p:cNvPr id="0" name="HTMLText3"/>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5" name="HTMLSubmit7" r:id="rId12" imgW="676440" imgH="361800"/>
        </mc:Choice>
        <mc:Fallback>
          <p:control name="HTMLSubmit7" r:id="rId12" imgW="676440" imgH="361800">
            <p:pic>
              <p:nvPicPr>
                <p:cNvPr id="0" name="HTMLSubmit7"/>
                <p:cNvPicPr preferRelativeResize="0">
                  <a:picLocks noChangeArrowheads="1" noChangeShapeType="1"/>
                </p:cNvPicPr>
                <p:nvPr/>
              </p:nvPicPr>
              <p:blipFill>
                <a:blip r:embed="rId24">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6" name="HTMLSubmit8" r:id="rId13" imgW="1257480" imgH="361800"/>
        </mc:Choice>
        <mc:Fallback>
          <p:control name="HTMLSubmit8" r:id="rId13" imgW="1257480" imgH="361800">
            <p:pic>
              <p:nvPicPr>
                <p:cNvPr id="0" name="HTMLSubmit8"/>
                <p:cNvPicPr preferRelativeResize="0">
                  <a:picLocks noChangeArrowheads="1" noChangeShapeType="1"/>
                </p:cNvPicPr>
                <p:nvPr/>
              </p:nvPicPr>
              <p:blipFill>
                <a:blip r:embed="rId25">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7" name="HTMLText4" r:id="rId14" imgW="914400" imgH="228600"/>
        </mc:Choice>
        <mc:Fallback>
          <p:control name="HTMLText4" r:id="rId14" imgW="914400" imgH="228600">
            <p:pic>
              <p:nvPicPr>
                <p:cNvPr id="0" name="HTMLText4"/>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8" name="HTMLSubmit9" r:id="rId15" imgW="676440" imgH="361800"/>
        </mc:Choice>
        <mc:Fallback>
          <p:control name="HTMLSubmit9" r:id="rId15" imgW="676440" imgH="361800">
            <p:pic>
              <p:nvPicPr>
                <p:cNvPr id="0" name="HTMLSubmit9"/>
                <p:cNvPicPr preferRelativeResize="0">
                  <a:picLocks noChangeArrowheads="1" noChangeShapeType="1"/>
                </p:cNvPicPr>
                <p:nvPr/>
              </p:nvPicPr>
              <p:blipFill>
                <a:blip r:embed="rId26">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2164886687"/>
              </p:ext>
            </p:extLst>
          </p:nvPr>
        </p:nvGraphicFramePr>
        <p:xfrm>
          <a:off x="785786" y="1000108"/>
          <a:ext cx="7643867" cy="5500725"/>
        </p:xfrm>
        <a:graphic>
          <a:graphicData uri="http://schemas.openxmlformats.org/drawingml/2006/table">
            <a:tbl>
              <a:tblPr/>
              <a:tblGrid>
                <a:gridCol w="2433444"/>
                <a:gridCol w="2586824"/>
                <a:gridCol w="2623599"/>
              </a:tblGrid>
              <a:tr h="366715">
                <a:tc>
                  <a:txBody>
                    <a:bodyPr/>
                    <a:lstStyle/>
                    <a:p>
                      <a:pPr>
                        <a:spcAft>
                          <a:spcPts val="0"/>
                        </a:spcAft>
                      </a:pP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a:latin typeface="Times New Roman"/>
                          <a:ea typeface="·s²Ó©úÅé"/>
                        </a:rPr>
                        <a:t>Now</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a:latin typeface="Times New Roman"/>
                          <a:ea typeface="·s²Ó©úÅé"/>
                        </a:rPr>
                        <a:t>When I was 10</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733430">
                <a:tc>
                  <a:txBody>
                    <a:bodyPr/>
                    <a:lstStyle/>
                    <a:p>
                      <a:pPr>
                        <a:spcAft>
                          <a:spcPts val="0"/>
                        </a:spcAft>
                      </a:pPr>
                      <a:r>
                        <a:rPr lang="en-US" sz="1600">
                          <a:latin typeface="Times New Roman"/>
                          <a:ea typeface="·s²Ó©úÅé"/>
                        </a:rPr>
                        <a:t>Live</a:t>
                      </a:r>
                      <a:endParaRPr lang="es-ES" sz="1600">
                        <a:latin typeface="Times New Roman"/>
                        <a:ea typeface="·s²Ó©úÅé"/>
                      </a:endParaRPr>
                    </a:p>
                    <a:p>
                      <a:pPr>
                        <a:spcAft>
                          <a:spcPts val="0"/>
                        </a:spcAft>
                      </a:pPr>
                      <a:r>
                        <a:rPr lang="en-US" sz="1600" i="1">
                          <a:latin typeface="Times New Roman"/>
                          <a:ea typeface="·s²Ó©úÅé"/>
                        </a:rPr>
                        <a:t>Where…</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aseline="0" dirty="0" smtClean="0">
                          <a:latin typeface="Times New Roman"/>
                          <a:ea typeface="·s²Ó©úÅé"/>
                        </a:rPr>
                        <a:t>I live in Saltillo Coahuila.</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When</a:t>
                      </a:r>
                      <a:r>
                        <a:rPr lang="en-US" sz="1600" baseline="0" dirty="0" smtClean="0">
                          <a:latin typeface="Times New Roman"/>
                          <a:ea typeface="·s²Ó©úÅé"/>
                        </a:rPr>
                        <a:t> I was 10, I used to live in Detroit, Michigan. </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Free time</a:t>
                      </a:r>
                      <a:endParaRPr lang="es-ES" sz="1600">
                        <a:latin typeface="Times New Roman"/>
                        <a:ea typeface="·s²Ó©úÅé"/>
                      </a:endParaRPr>
                    </a:p>
                    <a:p>
                      <a:pPr>
                        <a:spcAft>
                          <a:spcPts val="0"/>
                        </a:spcAft>
                      </a:pPr>
                      <a:r>
                        <a:rPr lang="en-US" sz="1600" i="1">
                          <a:latin typeface="Times New Roman"/>
                          <a:ea typeface="·s²Ó©úÅé"/>
                        </a:rPr>
                        <a:t>What…</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go</a:t>
                      </a:r>
                      <a:r>
                        <a:rPr lang="en-US" sz="1600" baseline="0" dirty="0" smtClean="0">
                          <a:latin typeface="Times New Roman"/>
                          <a:ea typeface="·s²Ó©úÅé"/>
                        </a:rPr>
                        <a:t> out with my boyfriend</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When</a:t>
                      </a:r>
                      <a:r>
                        <a:rPr lang="en-US" sz="1600" baseline="0" dirty="0" smtClean="0">
                          <a:latin typeface="Times New Roman"/>
                          <a:ea typeface="·s²Ó©úÅé"/>
                        </a:rPr>
                        <a:t> I was 10, I used to go out with my friends to play</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Appearance</a:t>
                      </a:r>
                      <a:endParaRPr lang="es-ES" sz="1600">
                        <a:latin typeface="Times New Roman"/>
                        <a:ea typeface="·s²Ó©úÅé"/>
                      </a:endParaRPr>
                    </a:p>
                    <a:p>
                      <a:pPr>
                        <a:spcAft>
                          <a:spcPts val="0"/>
                        </a:spcAft>
                      </a:pPr>
                      <a:r>
                        <a:rPr lang="en-US" sz="1600" i="1">
                          <a:latin typeface="Times New Roman"/>
                          <a:ea typeface="·s²Ó©úÅé"/>
                        </a:rPr>
                        <a:t>What…</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love</a:t>
                      </a:r>
                      <a:r>
                        <a:rPr lang="en-US" sz="1600" baseline="0" dirty="0" smtClean="0">
                          <a:latin typeface="Times New Roman"/>
                          <a:ea typeface="·s²Ó©úÅé"/>
                        </a:rPr>
                        <a:t> to wear </a:t>
                      </a:r>
                      <a:r>
                        <a:rPr lang="en-US" sz="1600" baseline="0" dirty="0" err="1" smtClean="0">
                          <a:latin typeface="Times New Roman"/>
                          <a:ea typeface="·s²Ó©úÅé"/>
                        </a:rPr>
                        <a:t>highheels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When</a:t>
                      </a:r>
                      <a:r>
                        <a:rPr lang="en-US" sz="1600" baseline="0" dirty="0" smtClean="0">
                          <a:latin typeface="Times New Roman"/>
                          <a:ea typeface="·s²Ó©úÅé"/>
                        </a:rPr>
                        <a:t> I was 10, I used to wear sneakers </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Food</a:t>
                      </a:r>
                      <a:endParaRPr lang="es-ES" sz="1600">
                        <a:latin typeface="Times New Roman"/>
                        <a:ea typeface="·s²Ó©úÅé"/>
                      </a:endParaRPr>
                    </a:p>
                    <a:p>
                      <a:pPr>
                        <a:spcAft>
                          <a:spcPts val="0"/>
                        </a:spcAft>
                      </a:pPr>
                      <a:r>
                        <a:rPr lang="en-US" sz="1600" i="1">
                          <a:latin typeface="Times New Roman"/>
                          <a:ea typeface="·s²Ó©úÅé"/>
                        </a:rPr>
                        <a:t>What kind of…</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love eating</a:t>
                      </a:r>
                      <a:r>
                        <a:rPr lang="en-US" sz="1600" baseline="0" dirty="0" smtClean="0">
                          <a:latin typeface="Times New Roman"/>
                          <a:ea typeface="·s²Ó©úÅé"/>
                        </a:rPr>
                        <a:t> </a:t>
                      </a:r>
                      <a:r>
                        <a:rPr lang="en-US" sz="1600" baseline="0" dirty="0" err="1" smtClean="0">
                          <a:latin typeface="Times New Roman"/>
                          <a:ea typeface="·s²Ó©úÅé"/>
                        </a:rPr>
                        <a:t>blueberrys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When</a:t>
                      </a:r>
                      <a:r>
                        <a:rPr lang="en-US" sz="1600" baseline="0" dirty="0" smtClean="0">
                          <a:latin typeface="Times New Roman"/>
                          <a:ea typeface="·s²Ó©úÅé"/>
                        </a:rPr>
                        <a:t> I was 10, I used to eat chocolate cereal</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Dislikes</a:t>
                      </a:r>
                      <a:endParaRPr lang="es-ES" sz="1600">
                        <a:latin typeface="Times New Roman"/>
                        <a:ea typeface="·s²Ó©úÅé"/>
                      </a:endParaRPr>
                    </a:p>
                    <a:p>
                      <a:pPr>
                        <a:spcAft>
                          <a:spcPts val="0"/>
                        </a:spcAft>
                      </a:pPr>
                      <a:r>
                        <a:rPr lang="en-US" sz="1600" i="1">
                          <a:latin typeface="Times New Roman"/>
                          <a:ea typeface="·s²Ó©úÅé"/>
                        </a:rPr>
                        <a:t>What…</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hate be late at school</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 “ 10,</a:t>
                      </a:r>
                      <a:r>
                        <a:rPr lang="en-US" sz="1600" baseline="0" dirty="0" smtClean="0">
                          <a:latin typeface="Times New Roman"/>
                          <a:ea typeface="·s²Ó©úÅé"/>
                        </a:rPr>
                        <a:t> I used to hate school</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Friends</a:t>
                      </a:r>
                      <a:endParaRPr lang="es-ES" sz="1600">
                        <a:latin typeface="Times New Roman"/>
                        <a:ea typeface="·s²Ó©úÅé"/>
                      </a:endParaRPr>
                    </a:p>
                    <a:p>
                      <a:pPr>
                        <a:spcAft>
                          <a:spcPts val="0"/>
                        </a:spcAft>
                      </a:pPr>
                      <a:r>
                        <a:rPr lang="en-US" sz="1600" i="1">
                          <a:latin typeface="Times New Roman"/>
                          <a:ea typeface="·s²Ó©úÅé"/>
                        </a:rPr>
                        <a:t>Who…</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have</a:t>
                      </a:r>
                      <a:r>
                        <a:rPr lang="en-US" sz="1600" baseline="0" dirty="0" smtClean="0">
                          <a:latin typeface="Times New Roman"/>
                          <a:ea typeface="·s²Ó©úÅé"/>
                        </a:rPr>
                        <a:t> many friends at School</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a:t>
                      </a:r>
                      <a:r>
                        <a:rPr lang="en-US" sz="1600" baseline="0" dirty="0" smtClean="0">
                          <a:latin typeface="Times New Roman"/>
                          <a:ea typeface="·s²Ó©úÅé"/>
                        </a:rPr>
                        <a:t> “ 10, I used to have more friends on my neighborhood </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Books</a:t>
                      </a:r>
                      <a:endParaRPr lang="es-ES" sz="1600">
                        <a:latin typeface="Times New Roman"/>
                        <a:ea typeface="·s²Ó©úÅé"/>
                      </a:endParaRPr>
                    </a:p>
                    <a:p>
                      <a:pPr>
                        <a:spcAft>
                          <a:spcPts val="0"/>
                        </a:spcAft>
                      </a:pPr>
                      <a:r>
                        <a:rPr lang="en-US" sz="1600" i="1">
                          <a:latin typeface="Times New Roman"/>
                          <a:ea typeface="·s²Ó©úÅé"/>
                        </a:rPr>
                        <a:t>What kind of…</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have religion</a:t>
                      </a:r>
                      <a:r>
                        <a:rPr lang="en-US" sz="1600" baseline="0" dirty="0" smtClean="0">
                          <a:latin typeface="Times New Roman"/>
                          <a:ea typeface="·s²Ó©úÅé"/>
                        </a:rPr>
                        <a:t> books or novels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have</a:t>
                      </a:r>
                      <a:r>
                        <a:rPr lang="en-US" sz="1600" baseline="0" dirty="0" smtClean="0">
                          <a:latin typeface="Times New Roman"/>
                          <a:ea typeface="·s²Ó©úÅé"/>
                        </a:rPr>
                        <a:t> coloring books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3 CuadroTexto"/>
          <p:cNvSpPr txBox="1"/>
          <p:nvPr/>
        </p:nvSpPr>
        <p:spPr>
          <a:xfrm>
            <a:off x="654455" y="285728"/>
            <a:ext cx="7846635" cy="461665"/>
          </a:xfrm>
          <a:prstGeom prst="rect">
            <a:avLst/>
          </a:prstGeom>
          <a:noFill/>
        </p:spPr>
        <p:txBody>
          <a:bodyPr wrap="none" rtlCol="0">
            <a:spAutoFit/>
          </a:bodyPr>
          <a:lstStyle/>
          <a:p>
            <a:r>
              <a:rPr lang="es-ES_tradnl" sz="2400" dirty="0" smtClean="0"/>
              <a:t>Complete </a:t>
            </a:r>
            <a:r>
              <a:rPr lang="es-ES_tradnl" sz="2400" dirty="0" err="1" smtClean="0"/>
              <a:t>the</a:t>
            </a:r>
            <a:r>
              <a:rPr lang="es-ES_tradnl" sz="2400" dirty="0" smtClean="0"/>
              <a:t> </a:t>
            </a:r>
            <a:r>
              <a:rPr lang="es-ES_tradnl" sz="2400" dirty="0" err="1" smtClean="0"/>
              <a:t>following</a:t>
            </a:r>
            <a:r>
              <a:rPr lang="es-ES_tradnl" sz="2400" dirty="0" smtClean="0"/>
              <a:t> chart </a:t>
            </a:r>
            <a:r>
              <a:rPr lang="es-ES_tradnl" sz="2400" dirty="0" err="1" smtClean="0"/>
              <a:t>with</a:t>
            </a:r>
            <a:r>
              <a:rPr lang="es-ES_tradnl" sz="2400" dirty="0" smtClean="0"/>
              <a:t>  </a:t>
            </a:r>
            <a:r>
              <a:rPr lang="es-ES_tradnl" sz="2400" b="1" dirty="0" smtClean="0">
                <a:solidFill>
                  <a:srgbClr val="00B050"/>
                </a:solidFill>
              </a:rPr>
              <a:t>USED TO… (+/-) </a:t>
            </a:r>
            <a:r>
              <a:rPr lang="es-ES_tradnl" sz="2400" dirty="0" err="1" smtClean="0"/>
              <a:t>Sentences</a:t>
            </a:r>
            <a:endParaRPr lang="es-E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srcRect l="16406" t="8437" r="15039" b="21250"/>
          <a:stretch>
            <a:fillRect/>
          </a:stretch>
        </p:blipFill>
        <p:spPr bwMode="auto">
          <a:xfrm>
            <a:off x="142844" y="71438"/>
            <a:ext cx="8786874" cy="6715148"/>
          </a:xfrm>
          <a:prstGeom prst="rect">
            <a:avLst/>
          </a:prstGeom>
          <a:noFill/>
          <a:ln w="9525">
            <a:noFill/>
            <a:miter lim="800000"/>
            <a:headEnd/>
            <a:tailEnd/>
          </a:ln>
          <a:effectLst/>
        </p:spPr>
      </p:pic>
      <p:cxnSp>
        <p:nvCxnSpPr>
          <p:cNvPr id="3" name="2 Conector recto de flecha"/>
          <p:cNvCxnSpPr/>
          <p:nvPr/>
        </p:nvCxnSpPr>
        <p:spPr>
          <a:xfrm>
            <a:off x="2987824" y="1052736"/>
            <a:ext cx="3240360" cy="4104456"/>
          </a:xfrm>
          <a:prstGeom prst="straightConnector1">
            <a:avLst/>
          </a:prstGeom>
          <a:ln w="28575">
            <a:tailEnd type="arrow"/>
          </a:ln>
        </p:spPr>
        <p:style>
          <a:lnRef idx="1">
            <a:schemeClr val="accent2"/>
          </a:lnRef>
          <a:fillRef idx="0">
            <a:schemeClr val="accent2"/>
          </a:fillRef>
          <a:effectRef idx="0">
            <a:schemeClr val="accent2"/>
          </a:effectRef>
          <a:fontRef idx="minor">
            <a:schemeClr val="tx1"/>
          </a:fontRef>
        </p:style>
      </p:cxnSp>
      <p:cxnSp>
        <p:nvCxnSpPr>
          <p:cNvPr id="5" name="4 Conector recto de flecha"/>
          <p:cNvCxnSpPr/>
          <p:nvPr/>
        </p:nvCxnSpPr>
        <p:spPr>
          <a:xfrm>
            <a:off x="2987824" y="1628800"/>
            <a:ext cx="3240360" cy="3024336"/>
          </a:xfrm>
          <a:prstGeom prst="straightConnector1">
            <a:avLst/>
          </a:prstGeom>
          <a:ln w="28575">
            <a:tailEnd type="arrow"/>
          </a:ln>
        </p:spPr>
        <p:style>
          <a:lnRef idx="1">
            <a:schemeClr val="accent3"/>
          </a:lnRef>
          <a:fillRef idx="0">
            <a:schemeClr val="accent3"/>
          </a:fillRef>
          <a:effectRef idx="0">
            <a:schemeClr val="accent3"/>
          </a:effectRef>
          <a:fontRef idx="minor">
            <a:schemeClr val="tx1"/>
          </a:fontRef>
        </p:style>
      </p:cxnSp>
      <p:cxnSp>
        <p:nvCxnSpPr>
          <p:cNvPr id="7" name="6 Conector recto de flecha"/>
          <p:cNvCxnSpPr/>
          <p:nvPr/>
        </p:nvCxnSpPr>
        <p:spPr>
          <a:xfrm>
            <a:off x="2987824" y="2348880"/>
            <a:ext cx="3240360" cy="410445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 name="8 Conector recto de flecha"/>
          <p:cNvCxnSpPr/>
          <p:nvPr/>
        </p:nvCxnSpPr>
        <p:spPr>
          <a:xfrm>
            <a:off x="2987824" y="2852936"/>
            <a:ext cx="3240360" cy="1152128"/>
          </a:xfrm>
          <a:prstGeom prst="straightConnector1">
            <a:avLst/>
          </a:prstGeom>
          <a:ln w="28575">
            <a:tailEnd type="arrow"/>
          </a:ln>
        </p:spPr>
        <p:style>
          <a:lnRef idx="1">
            <a:schemeClr val="accent4"/>
          </a:lnRef>
          <a:fillRef idx="0">
            <a:schemeClr val="accent4"/>
          </a:fillRef>
          <a:effectRef idx="0">
            <a:schemeClr val="accent4"/>
          </a:effectRef>
          <a:fontRef idx="minor">
            <a:schemeClr val="tx1"/>
          </a:fontRef>
        </p:style>
      </p:cxnSp>
      <p:cxnSp>
        <p:nvCxnSpPr>
          <p:cNvPr id="11" name="10 Conector recto de flecha"/>
          <p:cNvCxnSpPr/>
          <p:nvPr/>
        </p:nvCxnSpPr>
        <p:spPr>
          <a:xfrm flipV="1">
            <a:off x="2987824" y="3429000"/>
            <a:ext cx="3240360" cy="12"/>
          </a:xfrm>
          <a:prstGeom prst="straightConnector1">
            <a:avLst/>
          </a:prstGeom>
          <a:ln w="28575">
            <a:tailEnd type="arrow"/>
          </a:ln>
        </p:spPr>
        <p:style>
          <a:lnRef idx="1">
            <a:schemeClr val="accent6"/>
          </a:lnRef>
          <a:fillRef idx="0">
            <a:schemeClr val="accent6"/>
          </a:fillRef>
          <a:effectRef idx="0">
            <a:schemeClr val="accent6"/>
          </a:effectRef>
          <a:fontRef idx="minor">
            <a:schemeClr val="tx1"/>
          </a:fontRef>
        </p:style>
      </p:cxnSp>
      <p:cxnSp>
        <p:nvCxnSpPr>
          <p:cNvPr id="13" name="12 Conector recto de flecha"/>
          <p:cNvCxnSpPr/>
          <p:nvPr/>
        </p:nvCxnSpPr>
        <p:spPr>
          <a:xfrm flipV="1">
            <a:off x="2987824" y="2204864"/>
            <a:ext cx="3240360" cy="4248472"/>
          </a:xfrm>
          <a:prstGeom prst="straightConnector1">
            <a:avLst/>
          </a:prstGeom>
          <a:ln w="28575">
            <a:tailEnd type="arrow"/>
          </a:ln>
        </p:spPr>
        <p:style>
          <a:lnRef idx="1">
            <a:schemeClr val="accent5"/>
          </a:lnRef>
          <a:fillRef idx="0">
            <a:schemeClr val="accent5"/>
          </a:fillRef>
          <a:effectRef idx="0">
            <a:schemeClr val="accent5"/>
          </a:effectRef>
          <a:fontRef idx="minor">
            <a:schemeClr val="tx1"/>
          </a:fontRef>
        </p:style>
      </p:cxnSp>
      <p:cxnSp>
        <p:nvCxnSpPr>
          <p:cNvPr id="15" name="14 Conector recto de flecha"/>
          <p:cNvCxnSpPr/>
          <p:nvPr/>
        </p:nvCxnSpPr>
        <p:spPr>
          <a:xfrm flipV="1">
            <a:off x="2987824" y="2852936"/>
            <a:ext cx="3240360" cy="1152128"/>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p:nvPr/>
        </p:nvCxnSpPr>
        <p:spPr>
          <a:xfrm flipV="1">
            <a:off x="2987824" y="1052736"/>
            <a:ext cx="3240360" cy="410445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18 Conector recto de flecha"/>
          <p:cNvCxnSpPr/>
          <p:nvPr/>
        </p:nvCxnSpPr>
        <p:spPr>
          <a:xfrm flipV="1">
            <a:off x="2987824" y="1628800"/>
            <a:ext cx="3240360" cy="4104456"/>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1" name="20 Conector recto de flecha"/>
          <p:cNvCxnSpPr/>
          <p:nvPr/>
        </p:nvCxnSpPr>
        <p:spPr>
          <a:xfrm>
            <a:off x="2987824" y="4653136"/>
            <a:ext cx="3240360" cy="1224136"/>
          </a:xfrm>
          <a:prstGeom prst="straightConnector1">
            <a:avLst/>
          </a:prstGeom>
          <a:ln w="28575">
            <a:solidFill>
              <a:srgbClr val="F80ED7"/>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557</Words>
  <Application>Microsoft Office PowerPoint</Application>
  <PresentationFormat>Presentación en pantalla (4:3)</PresentationFormat>
  <Paragraphs>67</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COMPUTO</dc:creator>
  <cp:lastModifiedBy>Miriam Torres</cp:lastModifiedBy>
  <cp:revision>11</cp:revision>
  <dcterms:created xsi:type="dcterms:W3CDTF">2013-10-14T15:08:38Z</dcterms:created>
  <dcterms:modified xsi:type="dcterms:W3CDTF">2014-09-06T21:53:09Z</dcterms:modified>
</cp:coreProperties>
</file>