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3" r:id="rId4"/>
    <p:sldId id="256" r:id="rId5"/>
    <p:sldId id="257" r:id="rId6"/>
    <p:sldId id="262"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0E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9" d="100"/>
          <a:sy n="69" d="100"/>
        </p:scale>
        <p:origin x="-1428" y="-96"/>
      </p:cViewPr>
      <p:guideLst>
        <p:guide orient="horz" pos="2160"/>
        <p:guide pos="2880"/>
      </p:guideLst>
    </p:cSldViewPr>
  </p:slideViewPr>
  <p:notesTextViewPr>
    <p:cViewPr>
      <p:scale>
        <a:sx n="100" d="100"/>
        <a:sy n="100" d="100"/>
      </p:scale>
      <p:origin x="0" y="0"/>
    </p:cViewPr>
  </p:notesTextViewPr>
  <p:sorterViewPr>
    <p:cViewPr>
      <p:scale>
        <a:sx n="190" d="100"/>
        <a:sy n="190" d="100"/>
      </p:scale>
      <p:origin x="0" y="4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185758"/>
            <a:ext cx="8559829" cy="63150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116632"/>
            <a:ext cx="8208912" cy="6741368"/>
          </a:xfrm>
        </p:spPr>
        <p:txBody>
          <a:bodyPr>
            <a:normAutofit fontScale="92500"/>
          </a:bodyPr>
          <a:lstStyle/>
          <a:p>
            <a:pPr marL="514350" indent="-514350" algn="l">
              <a:buFont typeface="+mj-lt"/>
              <a:buAutoNum type="alphaUcPeriod"/>
            </a:pPr>
            <a:r>
              <a:rPr lang="es-MX" dirty="0" smtClean="0">
                <a:solidFill>
                  <a:schemeClr val="tx1"/>
                </a:solidFill>
              </a:rPr>
              <a:t>I </a:t>
            </a:r>
            <a:r>
              <a:rPr lang="es-MX" dirty="0" err="1" smtClean="0">
                <a:solidFill>
                  <a:schemeClr val="tx1"/>
                </a:solidFill>
              </a:rPr>
              <a:t>used</a:t>
            </a:r>
            <a:r>
              <a:rPr lang="es-MX" dirty="0" smtClean="0">
                <a:solidFill>
                  <a:schemeClr val="tx1"/>
                </a:solidFill>
              </a:rPr>
              <a:t> to be </a:t>
            </a:r>
            <a:r>
              <a:rPr lang="es-MX" dirty="0" err="1" smtClean="0">
                <a:solidFill>
                  <a:schemeClr val="tx1"/>
                </a:solidFill>
              </a:rPr>
              <a:t>on</a:t>
            </a:r>
            <a:r>
              <a:rPr lang="es-MX" dirty="0" smtClean="0">
                <a:solidFill>
                  <a:schemeClr val="tx1"/>
                </a:solidFill>
              </a:rPr>
              <a:t> a </a:t>
            </a:r>
            <a:r>
              <a:rPr lang="es-MX" dirty="0" err="1" smtClean="0">
                <a:solidFill>
                  <a:schemeClr val="tx1"/>
                </a:solidFill>
              </a:rPr>
              <a:t>swimming</a:t>
            </a:r>
            <a:r>
              <a:rPr lang="es-MX" dirty="0" smtClean="0">
                <a:solidFill>
                  <a:schemeClr val="tx1"/>
                </a:solidFill>
              </a:rPr>
              <a:t> </a:t>
            </a:r>
            <a:r>
              <a:rPr lang="es-MX" dirty="0" err="1" smtClean="0">
                <a:solidFill>
                  <a:schemeClr val="tx1"/>
                </a:solidFill>
              </a:rPr>
              <a:t>team</a:t>
            </a:r>
            <a:r>
              <a:rPr lang="es-MX" dirty="0" smtClean="0">
                <a:solidFill>
                  <a:schemeClr val="tx1"/>
                </a:solidFill>
              </a:rPr>
              <a:t> in </a:t>
            </a:r>
            <a:r>
              <a:rPr lang="es-MX" dirty="0" err="1" smtClean="0">
                <a:solidFill>
                  <a:schemeClr val="tx1"/>
                </a:solidFill>
              </a:rPr>
              <a:t>the</a:t>
            </a:r>
            <a:r>
              <a:rPr lang="es-MX" dirty="0" smtClean="0">
                <a:solidFill>
                  <a:schemeClr val="tx1"/>
                </a:solidFill>
              </a:rPr>
              <a:t> </a:t>
            </a:r>
            <a:r>
              <a:rPr lang="es-MX" dirty="0" err="1" smtClean="0">
                <a:solidFill>
                  <a:schemeClr val="tx1"/>
                </a:solidFill>
              </a:rPr>
              <a:t>school</a:t>
            </a:r>
            <a:r>
              <a:rPr lang="es-MX" dirty="0" smtClean="0">
                <a:solidFill>
                  <a:schemeClr val="tx1"/>
                </a:solidFill>
              </a:rPr>
              <a:t>.</a:t>
            </a:r>
          </a:p>
          <a:p>
            <a:pPr marL="514350" indent="-514350" algn="l">
              <a:buFont typeface="+mj-lt"/>
              <a:buAutoNum type="alphaUcPeriod"/>
            </a:pPr>
            <a:r>
              <a:rPr lang="es-MX" dirty="0" err="1" smtClean="0">
                <a:solidFill>
                  <a:schemeClr val="tx1"/>
                </a:solidFill>
              </a:rPr>
              <a:t>Sofia</a:t>
            </a:r>
            <a:r>
              <a:rPr lang="es-MX" dirty="0" smtClean="0">
                <a:solidFill>
                  <a:schemeClr val="tx1"/>
                </a:solidFill>
              </a:rPr>
              <a:t> </a:t>
            </a:r>
            <a:r>
              <a:rPr lang="es-MX" dirty="0" err="1" smtClean="0">
                <a:solidFill>
                  <a:schemeClr val="tx1"/>
                </a:solidFill>
              </a:rPr>
              <a:t>used</a:t>
            </a:r>
            <a:r>
              <a:rPr lang="es-MX" dirty="0" smtClean="0">
                <a:solidFill>
                  <a:schemeClr val="tx1"/>
                </a:solidFill>
              </a:rPr>
              <a:t> to </a:t>
            </a:r>
            <a:r>
              <a:rPr lang="es-MX" dirty="0" err="1" smtClean="0">
                <a:solidFill>
                  <a:schemeClr val="tx1"/>
                </a:solidFill>
              </a:rPr>
              <a:t>have</a:t>
            </a:r>
            <a:r>
              <a:rPr lang="es-MX" dirty="0" smtClean="0">
                <a:solidFill>
                  <a:schemeClr val="tx1"/>
                </a:solidFill>
              </a:rPr>
              <a:t> </a:t>
            </a:r>
            <a:r>
              <a:rPr lang="es-MX" dirty="0" err="1" smtClean="0">
                <a:solidFill>
                  <a:schemeClr val="tx1"/>
                </a:solidFill>
              </a:rPr>
              <a:t>long</a:t>
            </a:r>
            <a:r>
              <a:rPr lang="es-MX" dirty="0" smtClean="0">
                <a:solidFill>
                  <a:schemeClr val="tx1"/>
                </a:solidFill>
              </a:rPr>
              <a:t> </a:t>
            </a:r>
            <a:r>
              <a:rPr lang="es-MX" dirty="0" err="1" smtClean="0">
                <a:solidFill>
                  <a:schemeClr val="tx1"/>
                </a:solidFill>
              </a:rPr>
              <a:t>hair</a:t>
            </a:r>
            <a:r>
              <a:rPr lang="es-MX" dirty="0" smtClean="0">
                <a:solidFill>
                  <a:schemeClr val="tx1"/>
                </a:solidFill>
              </a:rPr>
              <a:t> </a:t>
            </a:r>
            <a:r>
              <a:rPr lang="es-MX" dirty="0" err="1" smtClean="0">
                <a:solidFill>
                  <a:schemeClr val="tx1"/>
                </a:solidFill>
              </a:rPr>
              <a:t>when</a:t>
            </a:r>
            <a:r>
              <a:rPr lang="es-MX" dirty="0" smtClean="0">
                <a:solidFill>
                  <a:schemeClr val="tx1"/>
                </a:solidFill>
              </a:rPr>
              <a:t> se </a:t>
            </a:r>
            <a:r>
              <a:rPr lang="es-MX" dirty="0" err="1" smtClean="0">
                <a:solidFill>
                  <a:schemeClr val="tx1"/>
                </a:solidFill>
              </a:rPr>
              <a:t>was</a:t>
            </a:r>
            <a:r>
              <a:rPr lang="es-MX" dirty="0" smtClean="0">
                <a:solidFill>
                  <a:schemeClr val="tx1"/>
                </a:solidFill>
              </a:rPr>
              <a:t> 7.</a:t>
            </a:r>
          </a:p>
          <a:p>
            <a:pPr marL="514350" indent="-514350" algn="l">
              <a:buFont typeface="+mj-lt"/>
              <a:buAutoNum type="alphaUcPeriod"/>
            </a:pPr>
            <a:r>
              <a:rPr lang="es-MX" dirty="0" smtClean="0">
                <a:solidFill>
                  <a:schemeClr val="tx1"/>
                </a:solidFill>
              </a:rPr>
              <a:t>Mary </a:t>
            </a:r>
            <a:r>
              <a:rPr lang="es-MX" dirty="0" err="1" smtClean="0">
                <a:solidFill>
                  <a:schemeClr val="tx1"/>
                </a:solidFill>
              </a:rPr>
              <a:t>didn’t</a:t>
            </a:r>
            <a:r>
              <a:rPr lang="es-MX" dirty="0" smtClean="0">
                <a:solidFill>
                  <a:schemeClr val="tx1"/>
                </a:solidFill>
              </a:rPr>
              <a:t> use to listen </a:t>
            </a:r>
            <a:r>
              <a:rPr lang="es-MX" dirty="0" err="1" smtClean="0">
                <a:solidFill>
                  <a:schemeClr val="tx1"/>
                </a:solidFill>
              </a:rPr>
              <a:t>the</a:t>
            </a:r>
            <a:r>
              <a:rPr lang="es-MX" dirty="0" smtClean="0">
                <a:solidFill>
                  <a:schemeClr val="tx1"/>
                </a:solidFill>
              </a:rPr>
              <a:t> </a:t>
            </a:r>
            <a:r>
              <a:rPr lang="es-MX" dirty="0" err="1" smtClean="0">
                <a:solidFill>
                  <a:schemeClr val="tx1"/>
                </a:solidFill>
              </a:rPr>
              <a:t>teachers</a:t>
            </a:r>
            <a:r>
              <a:rPr lang="es-MX" dirty="0" smtClean="0">
                <a:solidFill>
                  <a:schemeClr val="tx1"/>
                </a:solidFill>
              </a:rPr>
              <a:t> </a:t>
            </a:r>
            <a:r>
              <a:rPr lang="es-MX" dirty="0" err="1" smtClean="0">
                <a:solidFill>
                  <a:schemeClr val="tx1"/>
                </a:solidFill>
              </a:rPr>
              <a:t>speaking</a:t>
            </a:r>
            <a:r>
              <a:rPr lang="es-MX" dirty="0" smtClean="0">
                <a:solidFill>
                  <a:schemeClr val="tx1"/>
                </a:solidFill>
              </a:rPr>
              <a:t>.</a:t>
            </a:r>
          </a:p>
          <a:p>
            <a:pPr marL="514350" indent="-514350" algn="l">
              <a:buFont typeface="+mj-lt"/>
              <a:buAutoNum type="alphaUcPeriod"/>
            </a:pPr>
            <a:r>
              <a:rPr lang="es-MX" dirty="0" smtClean="0">
                <a:solidFill>
                  <a:schemeClr val="tx1"/>
                </a:solidFill>
              </a:rPr>
              <a:t>Ricardo </a:t>
            </a:r>
            <a:r>
              <a:rPr lang="es-MX" dirty="0" err="1" smtClean="0">
                <a:solidFill>
                  <a:schemeClr val="tx1"/>
                </a:solidFill>
              </a:rPr>
              <a:t>used</a:t>
            </a:r>
            <a:r>
              <a:rPr lang="es-MX" dirty="0" smtClean="0">
                <a:solidFill>
                  <a:schemeClr val="tx1"/>
                </a:solidFill>
              </a:rPr>
              <a:t> to </a:t>
            </a:r>
            <a:r>
              <a:rPr lang="es-MX" dirty="0" err="1" smtClean="0">
                <a:solidFill>
                  <a:schemeClr val="tx1"/>
                </a:solidFill>
              </a:rPr>
              <a:t>get</a:t>
            </a:r>
            <a:r>
              <a:rPr lang="es-MX" dirty="0" smtClean="0">
                <a:solidFill>
                  <a:schemeClr val="tx1"/>
                </a:solidFill>
              </a:rPr>
              <a:t> up at 6:00 </a:t>
            </a:r>
            <a:r>
              <a:rPr lang="es-MX" dirty="0" err="1" smtClean="0">
                <a:solidFill>
                  <a:schemeClr val="tx1"/>
                </a:solidFill>
              </a:rPr>
              <a:t>when</a:t>
            </a:r>
            <a:r>
              <a:rPr lang="es-MX" dirty="0" smtClean="0">
                <a:solidFill>
                  <a:schemeClr val="tx1"/>
                </a:solidFill>
              </a:rPr>
              <a:t> he </a:t>
            </a:r>
            <a:r>
              <a:rPr lang="es-MX" dirty="0" err="1" smtClean="0">
                <a:solidFill>
                  <a:schemeClr val="tx1"/>
                </a:solidFill>
              </a:rPr>
              <a:t>was</a:t>
            </a:r>
            <a:r>
              <a:rPr lang="es-MX" dirty="0" smtClean="0">
                <a:solidFill>
                  <a:schemeClr val="tx1"/>
                </a:solidFill>
              </a:rPr>
              <a:t> training </a:t>
            </a:r>
            <a:r>
              <a:rPr lang="es-MX" dirty="0" err="1" smtClean="0">
                <a:solidFill>
                  <a:schemeClr val="tx1"/>
                </a:solidFill>
              </a:rPr>
              <a:t>for</a:t>
            </a:r>
            <a:r>
              <a:rPr lang="es-MX" dirty="0" smtClean="0">
                <a:solidFill>
                  <a:schemeClr val="tx1"/>
                </a:solidFill>
              </a:rPr>
              <a:t> </a:t>
            </a:r>
            <a:r>
              <a:rPr lang="es-MX" dirty="0" err="1" smtClean="0">
                <a:solidFill>
                  <a:schemeClr val="tx1"/>
                </a:solidFill>
              </a:rPr>
              <a:t>the</a:t>
            </a:r>
            <a:r>
              <a:rPr lang="es-MX" dirty="0" smtClean="0">
                <a:solidFill>
                  <a:schemeClr val="tx1"/>
                </a:solidFill>
              </a:rPr>
              <a:t> </a:t>
            </a:r>
            <a:r>
              <a:rPr lang="es-MX" dirty="0" err="1" smtClean="0">
                <a:solidFill>
                  <a:schemeClr val="tx1"/>
                </a:solidFill>
              </a:rPr>
              <a:t>Olympics</a:t>
            </a:r>
            <a:endParaRPr lang="es-MX" dirty="0" smtClean="0">
              <a:solidFill>
                <a:schemeClr val="tx1"/>
              </a:solidFill>
            </a:endParaRPr>
          </a:p>
          <a:p>
            <a:pPr marL="514350" indent="-514350" algn="l">
              <a:buFont typeface="+mj-lt"/>
              <a:buAutoNum type="alphaUcPeriod"/>
            </a:pPr>
            <a:r>
              <a:rPr lang="es-MX" dirty="0" err="1" smtClean="0">
                <a:solidFill>
                  <a:schemeClr val="tx1"/>
                </a:solidFill>
              </a:rPr>
              <a:t>What</a:t>
            </a:r>
            <a:r>
              <a:rPr lang="es-MX" dirty="0" smtClean="0">
                <a:solidFill>
                  <a:schemeClr val="tx1"/>
                </a:solidFill>
              </a:rPr>
              <a:t> </a:t>
            </a:r>
            <a:r>
              <a:rPr lang="es-MX" dirty="0" err="1" smtClean="0">
                <a:solidFill>
                  <a:schemeClr val="tx1"/>
                </a:solidFill>
              </a:rPr>
              <a:t>did</a:t>
            </a:r>
            <a:r>
              <a:rPr lang="es-MX" dirty="0" smtClean="0">
                <a:solidFill>
                  <a:schemeClr val="tx1"/>
                </a:solidFill>
              </a:rPr>
              <a:t> </a:t>
            </a:r>
            <a:r>
              <a:rPr lang="es-MX" dirty="0" err="1" smtClean="0">
                <a:solidFill>
                  <a:schemeClr val="tx1"/>
                </a:solidFill>
              </a:rPr>
              <a:t>you</a:t>
            </a:r>
            <a:r>
              <a:rPr lang="es-MX" dirty="0" smtClean="0">
                <a:solidFill>
                  <a:schemeClr val="tx1"/>
                </a:solidFill>
              </a:rPr>
              <a:t> </a:t>
            </a:r>
            <a:r>
              <a:rPr lang="es-MX" dirty="0" err="1" smtClean="0">
                <a:solidFill>
                  <a:schemeClr val="tx1"/>
                </a:solidFill>
              </a:rPr>
              <a:t>used</a:t>
            </a:r>
            <a:r>
              <a:rPr lang="es-MX" dirty="0" smtClean="0">
                <a:solidFill>
                  <a:schemeClr val="tx1"/>
                </a:solidFill>
              </a:rPr>
              <a:t> to do </a:t>
            </a:r>
            <a:r>
              <a:rPr lang="es-MX" dirty="0" err="1" smtClean="0">
                <a:solidFill>
                  <a:schemeClr val="tx1"/>
                </a:solidFill>
              </a:rPr>
              <a:t>on</a:t>
            </a:r>
            <a:r>
              <a:rPr lang="es-MX" dirty="0" smtClean="0">
                <a:solidFill>
                  <a:schemeClr val="tx1"/>
                </a:solidFill>
              </a:rPr>
              <a:t> </a:t>
            </a:r>
            <a:r>
              <a:rPr lang="es-MX" dirty="0" err="1" smtClean="0">
                <a:solidFill>
                  <a:schemeClr val="tx1"/>
                </a:solidFill>
              </a:rPr>
              <a:t>Saturday</a:t>
            </a:r>
            <a:r>
              <a:rPr lang="es-MX" dirty="0" smtClean="0">
                <a:solidFill>
                  <a:schemeClr val="tx1"/>
                </a:solidFill>
              </a:rPr>
              <a:t> </a:t>
            </a:r>
            <a:r>
              <a:rPr lang="es-MX" dirty="0" err="1" smtClean="0">
                <a:solidFill>
                  <a:schemeClr val="tx1"/>
                </a:solidFill>
              </a:rPr>
              <a:t>evening</a:t>
            </a:r>
            <a:r>
              <a:rPr lang="es-MX" dirty="0" smtClean="0">
                <a:solidFill>
                  <a:schemeClr val="tx1"/>
                </a:solidFill>
              </a:rPr>
              <a:t>? </a:t>
            </a:r>
          </a:p>
          <a:p>
            <a:pPr marL="514350" indent="-514350" algn="l">
              <a:buFont typeface="+mj-lt"/>
              <a:buAutoNum type="alphaUcPeriod"/>
            </a:pPr>
            <a:r>
              <a:rPr lang="es-MX" dirty="0" smtClean="0">
                <a:solidFill>
                  <a:schemeClr val="tx1"/>
                </a:solidFill>
              </a:rPr>
              <a:t>My </a:t>
            </a:r>
            <a:r>
              <a:rPr lang="es-MX" dirty="0" err="1" smtClean="0">
                <a:solidFill>
                  <a:schemeClr val="tx1"/>
                </a:solidFill>
              </a:rPr>
              <a:t>brother</a:t>
            </a:r>
            <a:r>
              <a:rPr lang="es-MX" dirty="0" smtClean="0">
                <a:solidFill>
                  <a:schemeClr val="tx1"/>
                </a:solidFill>
              </a:rPr>
              <a:t> </a:t>
            </a:r>
            <a:r>
              <a:rPr lang="es-MX" dirty="0" err="1" smtClean="0">
                <a:solidFill>
                  <a:schemeClr val="tx1"/>
                </a:solidFill>
              </a:rPr>
              <a:t>used</a:t>
            </a:r>
            <a:r>
              <a:rPr lang="es-MX" dirty="0" smtClean="0">
                <a:solidFill>
                  <a:schemeClr val="tx1"/>
                </a:solidFill>
              </a:rPr>
              <a:t> to </a:t>
            </a:r>
            <a:r>
              <a:rPr lang="es-MX" dirty="0" err="1" smtClean="0">
                <a:solidFill>
                  <a:schemeClr val="tx1"/>
                </a:solidFill>
              </a:rPr>
              <a:t>wear</a:t>
            </a:r>
            <a:r>
              <a:rPr lang="es-MX" dirty="0" smtClean="0">
                <a:solidFill>
                  <a:schemeClr val="tx1"/>
                </a:solidFill>
              </a:rPr>
              <a:t> </a:t>
            </a:r>
            <a:r>
              <a:rPr lang="es-MX" dirty="0" err="1" smtClean="0">
                <a:solidFill>
                  <a:schemeClr val="tx1"/>
                </a:solidFill>
              </a:rPr>
              <a:t>glasses</a:t>
            </a:r>
            <a:r>
              <a:rPr lang="es-MX" dirty="0" smtClean="0">
                <a:solidFill>
                  <a:schemeClr val="tx1"/>
                </a:solidFill>
              </a:rPr>
              <a:t> </a:t>
            </a:r>
            <a:r>
              <a:rPr lang="es-MX" dirty="0" err="1" smtClean="0">
                <a:solidFill>
                  <a:schemeClr val="tx1"/>
                </a:solidFill>
              </a:rPr>
              <a:t>when</a:t>
            </a:r>
            <a:r>
              <a:rPr lang="es-MX" dirty="0" smtClean="0">
                <a:solidFill>
                  <a:schemeClr val="tx1"/>
                </a:solidFill>
              </a:rPr>
              <a:t> he </a:t>
            </a:r>
            <a:r>
              <a:rPr lang="es-MX" dirty="0" err="1" smtClean="0">
                <a:solidFill>
                  <a:schemeClr val="tx1"/>
                </a:solidFill>
              </a:rPr>
              <a:t>was</a:t>
            </a:r>
            <a:r>
              <a:rPr lang="es-MX" dirty="0" smtClean="0">
                <a:solidFill>
                  <a:schemeClr val="tx1"/>
                </a:solidFill>
              </a:rPr>
              <a:t> </a:t>
            </a:r>
            <a:r>
              <a:rPr lang="es-MX" dirty="0" err="1" smtClean="0">
                <a:solidFill>
                  <a:schemeClr val="tx1"/>
                </a:solidFill>
              </a:rPr>
              <a:t>small</a:t>
            </a:r>
            <a:endParaRPr lang="es-MX" dirty="0" smtClean="0">
              <a:solidFill>
                <a:schemeClr val="tx1"/>
              </a:solidFill>
            </a:endParaRPr>
          </a:p>
          <a:p>
            <a:pPr marL="514350" indent="-514350" algn="l">
              <a:buFont typeface="+mj-lt"/>
              <a:buAutoNum type="alphaUcPeriod"/>
            </a:pPr>
            <a:r>
              <a:rPr lang="es-MX" dirty="0" err="1" smtClean="0">
                <a:solidFill>
                  <a:schemeClr val="tx1"/>
                </a:solidFill>
              </a:rPr>
              <a:t>Becky</a:t>
            </a:r>
            <a:r>
              <a:rPr lang="es-MX" dirty="0" smtClean="0">
                <a:solidFill>
                  <a:schemeClr val="tx1"/>
                </a:solidFill>
              </a:rPr>
              <a:t> </a:t>
            </a:r>
            <a:r>
              <a:rPr lang="es-MX" dirty="0" err="1" smtClean="0">
                <a:solidFill>
                  <a:schemeClr val="tx1"/>
                </a:solidFill>
              </a:rPr>
              <a:t>used</a:t>
            </a:r>
            <a:r>
              <a:rPr lang="es-MX" dirty="0" smtClean="0">
                <a:solidFill>
                  <a:schemeClr val="tx1"/>
                </a:solidFill>
              </a:rPr>
              <a:t> to be </a:t>
            </a:r>
            <a:r>
              <a:rPr lang="es-MX" dirty="0" err="1" smtClean="0">
                <a:solidFill>
                  <a:schemeClr val="tx1"/>
                </a:solidFill>
              </a:rPr>
              <a:t>afraid</a:t>
            </a:r>
            <a:r>
              <a:rPr lang="es-MX" dirty="0" smtClean="0">
                <a:solidFill>
                  <a:schemeClr val="tx1"/>
                </a:solidFill>
              </a:rPr>
              <a:t> of </a:t>
            </a:r>
            <a:r>
              <a:rPr lang="es-MX" dirty="0" err="1" smtClean="0">
                <a:solidFill>
                  <a:schemeClr val="tx1"/>
                </a:solidFill>
              </a:rPr>
              <a:t>dogs</a:t>
            </a:r>
            <a:r>
              <a:rPr lang="es-MX" dirty="0" smtClean="0">
                <a:solidFill>
                  <a:schemeClr val="tx1"/>
                </a:solidFill>
              </a:rPr>
              <a:t> </a:t>
            </a:r>
            <a:r>
              <a:rPr lang="es-MX" dirty="0" err="1" smtClean="0">
                <a:solidFill>
                  <a:schemeClr val="tx1"/>
                </a:solidFill>
              </a:rPr>
              <a:t>when</a:t>
            </a:r>
            <a:r>
              <a:rPr lang="es-MX" dirty="0" smtClean="0">
                <a:solidFill>
                  <a:schemeClr val="tx1"/>
                </a:solidFill>
              </a:rPr>
              <a:t> </a:t>
            </a:r>
            <a:r>
              <a:rPr lang="es-MX" dirty="0" err="1" smtClean="0">
                <a:solidFill>
                  <a:schemeClr val="tx1"/>
                </a:solidFill>
              </a:rPr>
              <a:t>she</a:t>
            </a:r>
            <a:r>
              <a:rPr lang="es-MX" dirty="0" smtClean="0">
                <a:solidFill>
                  <a:schemeClr val="tx1"/>
                </a:solidFill>
              </a:rPr>
              <a:t> </a:t>
            </a:r>
            <a:r>
              <a:rPr lang="es-MX" dirty="0" err="1" smtClean="0">
                <a:solidFill>
                  <a:schemeClr val="tx1"/>
                </a:solidFill>
              </a:rPr>
              <a:t>was</a:t>
            </a:r>
            <a:r>
              <a:rPr lang="es-MX" dirty="0" smtClean="0">
                <a:solidFill>
                  <a:schemeClr val="tx1"/>
                </a:solidFill>
              </a:rPr>
              <a:t> </a:t>
            </a:r>
            <a:r>
              <a:rPr lang="es-MX" dirty="0" err="1" smtClean="0">
                <a:solidFill>
                  <a:schemeClr val="tx1"/>
                </a:solidFill>
              </a:rPr>
              <a:t>little</a:t>
            </a:r>
            <a:endParaRPr lang="es-MX" dirty="0" smtClean="0">
              <a:solidFill>
                <a:schemeClr val="tx1"/>
              </a:solidFill>
            </a:endParaRPr>
          </a:p>
          <a:p>
            <a:pPr marL="514350" indent="-514350" algn="l">
              <a:buFont typeface="+mj-lt"/>
              <a:buAutoNum type="alphaUcPeriod"/>
            </a:pPr>
            <a:r>
              <a:rPr lang="es-MX" dirty="0" err="1" smtClean="0">
                <a:solidFill>
                  <a:schemeClr val="tx1"/>
                </a:solidFill>
              </a:rPr>
              <a:t>We</a:t>
            </a:r>
            <a:r>
              <a:rPr lang="es-MX" dirty="0" smtClean="0">
                <a:solidFill>
                  <a:schemeClr val="tx1"/>
                </a:solidFill>
              </a:rPr>
              <a:t> </a:t>
            </a:r>
            <a:r>
              <a:rPr lang="es-MX" dirty="0" err="1" smtClean="0">
                <a:solidFill>
                  <a:schemeClr val="tx1"/>
                </a:solidFill>
              </a:rPr>
              <a:t>used</a:t>
            </a:r>
            <a:r>
              <a:rPr lang="es-MX" dirty="0" smtClean="0">
                <a:solidFill>
                  <a:schemeClr val="tx1"/>
                </a:solidFill>
              </a:rPr>
              <a:t> to </a:t>
            </a:r>
            <a:r>
              <a:rPr lang="es-MX" dirty="0" err="1" smtClean="0">
                <a:solidFill>
                  <a:schemeClr val="tx1"/>
                </a:solidFill>
              </a:rPr>
              <a:t>give</a:t>
            </a:r>
            <a:r>
              <a:rPr lang="es-MX" dirty="0" smtClean="0">
                <a:solidFill>
                  <a:schemeClr val="tx1"/>
                </a:solidFill>
              </a:rPr>
              <a:t> to </a:t>
            </a:r>
            <a:r>
              <a:rPr lang="es-MX" dirty="0" err="1" smtClean="0">
                <a:solidFill>
                  <a:schemeClr val="tx1"/>
                </a:solidFill>
              </a:rPr>
              <a:t>our</a:t>
            </a:r>
            <a:r>
              <a:rPr lang="es-MX" dirty="0" smtClean="0">
                <a:solidFill>
                  <a:schemeClr val="tx1"/>
                </a:solidFill>
              </a:rPr>
              <a:t> </a:t>
            </a:r>
            <a:r>
              <a:rPr lang="es-MX" dirty="0" err="1" smtClean="0">
                <a:solidFill>
                  <a:schemeClr val="tx1"/>
                </a:solidFill>
              </a:rPr>
              <a:t>techers</a:t>
            </a:r>
            <a:r>
              <a:rPr lang="es-MX" dirty="0" smtClean="0">
                <a:solidFill>
                  <a:schemeClr val="tx1"/>
                </a:solidFill>
              </a:rPr>
              <a:t> </a:t>
            </a:r>
            <a:r>
              <a:rPr lang="es-MX" dirty="0" err="1" smtClean="0">
                <a:solidFill>
                  <a:schemeClr val="tx1"/>
                </a:solidFill>
              </a:rPr>
              <a:t>presents</a:t>
            </a:r>
            <a:r>
              <a:rPr lang="es-MX" dirty="0" smtClean="0">
                <a:solidFill>
                  <a:schemeClr val="tx1"/>
                </a:solidFill>
              </a:rPr>
              <a:t>  at </a:t>
            </a:r>
            <a:r>
              <a:rPr lang="es-MX" dirty="0" err="1" smtClean="0">
                <a:solidFill>
                  <a:schemeClr val="tx1"/>
                </a:solidFill>
              </a:rPr>
              <a:t>the</a:t>
            </a:r>
            <a:r>
              <a:rPr lang="es-MX" dirty="0" smtClean="0">
                <a:solidFill>
                  <a:schemeClr val="tx1"/>
                </a:solidFill>
              </a:rPr>
              <a:t> </a:t>
            </a:r>
            <a:r>
              <a:rPr lang="es-MX" dirty="0" err="1" smtClean="0">
                <a:solidFill>
                  <a:schemeClr val="tx1"/>
                </a:solidFill>
              </a:rPr>
              <a:t>end</a:t>
            </a:r>
            <a:r>
              <a:rPr lang="es-MX" dirty="0" smtClean="0">
                <a:solidFill>
                  <a:schemeClr val="tx1"/>
                </a:solidFill>
              </a:rPr>
              <a:t> of </a:t>
            </a:r>
            <a:r>
              <a:rPr lang="es-MX" dirty="0" err="1" smtClean="0">
                <a:solidFill>
                  <a:schemeClr val="tx1"/>
                </a:solidFill>
              </a:rPr>
              <a:t>the</a:t>
            </a:r>
            <a:r>
              <a:rPr lang="es-MX" dirty="0" smtClean="0">
                <a:solidFill>
                  <a:schemeClr val="tx1"/>
                </a:solidFill>
              </a:rPr>
              <a:t> </a:t>
            </a:r>
            <a:r>
              <a:rPr lang="es-MX" dirty="0" err="1" smtClean="0">
                <a:solidFill>
                  <a:schemeClr val="tx1"/>
                </a:solidFill>
              </a:rPr>
              <a:t>term</a:t>
            </a:r>
            <a:r>
              <a:rPr lang="es-MX" dirty="0" smtClean="0">
                <a:solidFill>
                  <a:schemeClr val="tx1"/>
                </a:solidFill>
              </a:rPr>
              <a:t>.</a:t>
            </a:r>
          </a:p>
          <a:p>
            <a:pPr marL="514350" indent="-514350" algn="l">
              <a:buFont typeface="+mj-lt"/>
              <a:buAutoNum type="alphaUcPeriod"/>
            </a:pPr>
            <a:endParaRPr lang="es-MX" dirty="0" smtClean="0"/>
          </a:p>
          <a:p>
            <a:pPr marL="514350" indent="-514350" algn="l">
              <a:buFont typeface="+mj-lt"/>
              <a:buAutoNum type="alphaUcPeriod"/>
            </a:pPr>
            <a:endParaRPr lang="es-MX" dirty="0" smtClean="0"/>
          </a:p>
          <a:p>
            <a:pPr marL="514350" indent="-514350" algn="l">
              <a:buFont typeface="+mj-lt"/>
              <a:buAutoNum type="alphaUcPeriod"/>
            </a:pPr>
            <a:endParaRPr lang="es-MX" dirty="0" smtClean="0"/>
          </a:p>
          <a:p>
            <a:endParaRPr lang="es-MX" dirty="0"/>
          </a:p>
        </p:txBody>
      </p:sp>
    </p:spTree>
    <p:extLst>
      <p:ext uri="{BB962C8B-B14F-4D97-AF65-F5344CB8AC3E}">
        <p14:creationId xmlns:p14="http://schemas.microsoft.com/office/powerpoint/2010/main" val="6229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683568" y="1196752"/>
            <a:ext cx="7072346" cy="4524315"/>
          </a:xfrm>
          <a:prstGeom prst="rect">
            <a:avLst/>
          </a:prstGeom>
        </p:spPr>
        <p:txBody>
          <a:bodyPr wrap="square">
            <a:spAutoFit/>
          </a:bodyPr>
          <a:lstStyle/>
          <a:p>
            <a:r>
              <a:rPr lang="en-US" b="1" i="1" dirty="0" smtClean="0">
                <a:latin typeface="Arial" panose="020B0604020202020204" pitchFamily="34" charset="0"/>
                <a:cs typeface="Arial" panose="020B0604020202020204" pitchFamily="34" charset="0"/>
              </a:rPr>
              <a:t>1) I </a:t>
            </a:r>
            <a:r>
              <a:rPr lang="en-US" b="1" i="1" dirty="0" smtClean="0">
                <a:latin typeface="Arial" panose="020B0604020202020204" pitchFamily="34" charset="0"/>
                <a:cs typeface="Arial" panose="020B0604020202020204" pitchFamily="34" charset="0"/>
              </a:rPr>
              <a:t>/ live in a flat when I was a child. </a:t>
            </a:r>
          </a:p>
          <a:p>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 used to live in a flat when I was a child</a:t>
            </a:r>
            <a:endParaRPr lang="en-US" dirty="0" smtClean="0">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2) We / go to the beach every summer? </a:t>
            </a:r>
            <a:endParaRPr lang="en-US" b="1" i="1" dirty="0" smtClean="0">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Yes, we used to go to the beach every summer but not this one.</a:t>
            </a:r>
          </a:p>
          <a:p>
            <a:r>
              <a:rPr lang="en-US" dirty="0" smtClean="0">
                <a:latin typeface="Arial" panose="020B0604020202020204" pitchFamily="34" charset="0"/>
                <a:cs typeface="Arial" panose="020B0604020202020204" pitchFamily="34" charset="0"/>
              </a:rPr>
              <a:t> </a:t>
            </a:r>
            <a:r>
              <a:rPr lang="en-US" b="1" i="1" dirty="0" smtClean="0">
                <a:latin typeface="Arial" panose="020B0604020202020204" pitchFamily="34" charset="0"/>
                <a:cs typeface="Arial" panose="020B0604020202020204" pitchFamily="34" charset="0"/>
              </a:rPr>
              <a:t>3</a:t>
            </a:r>
            <a:r>
              <a:rPr lang="en-US" b="1" i="1" dirty="0" smtClean="0">
                <a:latin typeface="Arial" panose="020B0604020202020204" pitchFamily="34" charset="0"/>
                <a:cs typeface="Arial" panose="020B0604020202020204" pitchFamily="34" charset="0"/>
              </a:rPr>
              <a:t>) She / love eating chocolate, but now she hates it </a:t>
            </a:r>
          </a:p>
          <a:p>
            <a:r>
              <a:rPr lang="en-US" b="1"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She used to love eating chocolate, but now she hates it</a:t>
            </a:r>
            <a:endParaRPr lang="en-US" b="1" i="1" dirty="0" smtClean="0">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4) He / not / smoke </a:t>
            </a:r>
          </a:p>
          <a:p>
            <a:r>
              <a:rPr lang="en-US" b="1"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He used to smoke</a:t>
            </a:r>
            <a:endParaRPr lang="en-US" b="1" i="1" dirty="0" smtClean="0">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5) I / play tennis when I was at school </a:t>
            </a:r>
          </a:p>
          <a:p>
            <a:r>
              <a:rPr lang="en-US" b="1"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 used to play tennis when I was at school</a:t>
            </a:r>
            <a:endParaRPr lang="en-US" dirty="0" smtClean="0">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6) She / be able to speak French, but she has forgotten it all </a:t>
            </a:r>
          </a:p>
          <a:p>
            <a:r>
              <a:rPr lang="en-US" b="1"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She used to be able to </a:t>
            </a:r>
            <a:r>
              <a:rPr lang="en-US" dirty="0" err="1" smtClean="0">
                <a:latin typeface="Arial" panose="020B0604020202020204" pitchFamily="34" charset="0"/>
                <a:cs typeface="Arial" panose="020B0604020202020204" pitchFamily="34" charset="0"/>
              </a:rPr>
              <a:t>speack</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a:t>
            </a:r>
            <a:r>
              <a:rPr lang="en-US" dirty="0" smtClean="0">
                <a:latin typeface="Arial" panose="020B0604020202020204" pitchFamily="34" charset="0"/>
                <a:cs typeface="Arial" panose="020B0604020202020204" pitchFamily="34" charset="0"/>
              </a:rPr>
              <a:t>rench, but she has forgotten it all</a:t>
            </a:r>
            <a:endParaRPr lang="en-US" dirty="0" smtClean="0">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7) He / play golf every weekend? </a:t>
            </a:r>
          </a:p>
          <a:p>
            <a:r>
              <a:rPr lang="en-US" b="1"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No, he used to play gol</a:t>
            </a:r>
            <a:r>
              <a:rPr lang="en-US" dirty="0" smtClean="0">
                <a:latin typeface="Arial" panose="020B0604020202020204" pitchFamily="34" charset="0"/>
                <a:cs typeface="Arial" panose="020B0604020202020204" pitchFamily="34" charset="0"/>
              </a:rPr>
              <a:t>f every </a:t>
            </a:r>
            <a:r>
              <a:rPr lang="en-US" dirty="0" err="1" smtClean="0">
                <a:latin typeface="Arial" panose="020B0604020202020204" pitchFamily="34" charset="0"/>
                <a:cs typeface="Arial" panose="020B0604020202020204" pitchFamily="34" charset="0"/>
              </a:rPr>
              <a:t>monday</a:t>
            </a:r>
            <a:endParaRPr lang="en-US" dirty="0" smtClean="0">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8</a:t>
            </a:r>
            <a:r>
              <a:rPr lang="en-US" b="1" i="1" dirty="0" smtClean="0">
                <a:latin typeface="Arial" panose="020B0604020202020204" pitchFamily="34" charset="0"/>
                <a:cs typeface="Arial" panose="020B0604020202020204" pitchFamily="34" charset="0"/>
              </a:rPr>
              <a:t>) They both / have short hair </a:t>
            </a:r>
            <a:endParaRPr lang="en-US" b="1" i="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They used to have long hair</a:t>
            </a:r>
            <a:endParaRPr lang="es-ES" dirty="0">
              <a:latin typeface="Arial" panose="020B0604020202020204" pitchFamily="34" charset="0"/>
              <a:cs typeface="Arial" panose="020B0604020202020204" pitchFamily="34" charset="0"/>
            </a:endParaRPr>
          </a:p>
        </p:txBody>
      </p:sp>
      <p:sp>
        <p:nvSpPr>
          <p:cNvPr id="6" name="5 CuadroTexto"/>
          <p:cNvSpPr txBox="1"/>
          <p:nvPr/>
        </p:nvSpPr>
        <p:spPr>
          <a:xfrm>
            <a:off x="391544" y="228600"/>
            <a:ext cx="8532272" cy="523220"/>
          </a:xfrm>
          <a:prstGeom prst="rect">
            <a:avLst/>
          </a:prstGeom>
          <a:noFill/>
        </p:spPr>
        <p:txBody>
          <a:bodyPr wrap="none" rtlCol="0">
            <a:spAutoFit/>
          </a:bodyPr>
          <a:lstStyle/>
          <a:p>
            <a:r>
              <a:rPr lang="es-ES_tradnl" sz="2800" dirty="0" err="1" smtClean="0">
                <a:solidFill>
                  <a:srgbClr val="0070C0"/>
                </a:solidFill>
              </a:rPr>
              <a:t>Arrange</a:t>
            </a:r>
            <a:r>
              <a:rPr lang="es-ES_tradnl" sz="2800" dirty="0" smtClean="0">
                <a:solidFill>
                  <a:srgbClr val="0070C0"/>
                </a:solidFill>
              </a:rPr>
              <a:t> </a:t>
            </a:r>
            <a:r>
              <a:rPr lang="es-ES_tradnl" sz="2800" dirty="0" err="1" smtClean="0">
                <a:solidFill>
                  <a:srgbClr val="0070C0"/>
                </a:solidFill>
              </a:rPr>
              <a:t>the</a:t>
            </a:r>
            <a:r>
              <a:rPr lang="es-ES_tradnl" sz="2800" dirty="0" smtClean="0">
                <a:solidFill>
                  <a:srgbClr val="0070C0"/>
                </a:solidFill>
              </a:rPr>
              <a:t> </a:t>
            </a:r>
            <a:r>
              <a:rPr lang="es-ES_tradnl" sz="2800" dirty="0" err="1" smtClean="0">
                <a:solidFill>
                  <a:srgbClr val="0070C0"/>
                </a:solidFill>
              </a:rPr>
              <a:t>following</a:t>
            </a:r>
            <a:r>
              <a:rPr lang="es-ES_tradnl" sz="2800" dirty="0" smtClean="0">
                <a:solidFill>
                  <a:srgbClr val="0070C0"/>
                </a:solidFill>
              </a:rPr>
              <a:t> </a:t>
            </a:r>
            <a:r>
              <a:rPr lang="es-ES_tradnl" sz="2800" dirty="0" err="1" smtClean="0">
                <a:solidFill>
                  <a:srgbClr val="0070C0"/>
                </a:solidFill>
              </a:rPr>
              <a:t>sentences</a:t>
            </a:r>
            <a:r>
              <a:rPr lang="es-ES_tradnl" sz="2800" dirty="0" smtClean="0">
                <a:solidFill>
                  <a:srgbClr val="0070C0"/>
                </a:solidFill>
              </a:rPr>
              <a:t> </a:t>
            </a:r>
            <a:r>
              <a:rPr lang="es-ES_tradnl" sz="2800" dirty="0" err="1" smtClean="0">
                <a:solidFill>
                  <a:srgbClr val="0070C0"/>
                </a:solidFill>
              </a:rPr>
              <a:t>using</a:t>
            </a:r>
            <a:r>
              <a:rPr lang="es-ES_tradnl" sz="2800" dirty="0" smtClean="0">
                <a:solidFill>
                  <a:srgbClr val="0070C0"/>
                </a:solidFill>
              </a:rPr>
              <a:t> </a:t>
            </a:r>
            <a:r>
              <a:rPr lang="es-ES_tradnl" sz="2800" b="1" dirty="0" smtClean="0">
                <a:solidFill>
                  <a:srgbClr val="00B050"/>
                </a:solidFill>
              </a:rPr>
              <a:t>USED TO (+ and – </a:t>
            </a:r>
            <a:r>
              <a:rPr lang="es-ES_tradnl" b="1" dirty="0" smtClean="0">
                <a:solidFill>
                  <a:srgbClr val="00B050"/>
                </a:solidFill>
              </a:rPr>
              <a:t>)</a:t>
            </a:r>
            <a:endParaRPr lang="es-ES" b="1" dirty="0">
              <a:solidFill>
                <a:srgbClr val="00B050"/>
              </a:solidFill>
            </a:endParaRPr>
          </a:p>
        </p:txBody>
      </p:sp>
    </p:spTree>
    <p:controls>
      <mc:AlternateContent xmlns:mc="http://schemas.openxmlformats.org/markup-compatibility/2006">
        <mc:Choice xmlns:v="urn:schemas-microsoft-com:vml" Requires="v">
          <p:control spid="1025"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6"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7"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8"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9"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0"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1"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2"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3"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4"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5"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6"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7"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8"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164886687"/>
              </p:ext>
            </p:extLst>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aseline="0" dirty="0" smtClean="0">
                          <a:latin typeface="Times New Roman"/>
                          <a:ea typeface="·s²Ó©úÅé"/>
                        </a:rPr>
                        <a:t>I live in Saltillo Coahuila.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a:t>
                      </a:r>
                      <a:r>
                        <a:rPr lang="en-US" sz="1600" baseline="0" dirty="0" smtClean="0">
                          <a:latin typeface="Times New Roman"/>
                          <a:ea typeface="·s²Ó©úÅé"/>
                        </a:rPr>
                        <a:t> I was 10, I used to live in Detroit, Michigan.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go</a:t>
                      </a:r>
                      <a:r>
                        <a:rPr lang="en-US" sz="1600" baseline="0" dirty="0" smtClean="0">
                          <a:latin typeface="Times New Roman"/>
                          <a:ea typeface="·s²Ó©úÅé"/>
                        </a:rPr>
                        <a:t> out with my boyfriend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a:t>
                      </a:r>
                      <a:r>
                        <a:rPr lang="en-US" sz="1600" baseline="0" dirty="0" smtClean="0">
                          <a:latin typeface="Times New Roman"/>
                          <a:ea typeface="·s²Ó©úÅé"/>
                        </a:rPr>
                        <a:t> I was 10, I used to go out with my friends to play</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love</a:t>
                      </a:r>
                      <a:r>
                        <a:rPr lang="en-US" sz="1600" baseline="0" dirty="0" smtClean="0">
                          <a:latin typeface="Times New Roman"/>
                          <a:ea typeface="·s²Ó©úÅé"/>
                        </a:rPr>
                        <a:t> to wear </a:t>
                      </a:r>
                      <a:r>
                        <a:rPr lang="en-US" sz="1600" baseline="0" dirty="0" err="1" smtClean="0">
                          <a:latin typeface="Times New Roman"/>
                          <a:ea typeface="·s²Ó©úÅé"/>
                        </a:rPr>
                        <a:t>highheels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a:t>
                      </a:r>
                      <a:r>
                        <a:rPr lang="en-US" sz="1600" baseline="0" dirty="0" smtClean="0">
                          <a:latin typeface="Times New Roman"/>
                          <a:ea typeface="·s²Ó©úÅé"/>
                        </a:rPr>
                        <a:t> I was 10, I used to wear sneakers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love eating</a:t>
                      </a:r>
                      <a:r>
                        <a:rPr lang="en-US" sz="1600" baseline="0" dirty="0" smtClean="0">
                          <a:latin typeface="Times New Roman"/>
                          <a:ea typeface="·s²Ó©úÅé"/>
                        </a:rPr>
                        <a:t> </a:t>
                      </a:r>
                      <a:r>
                        <a:rPr lang="en-US" sz="1600" baseline="0" dirty="0" err="1" smtClean="0">
                          <a:latin typeface="Times New Roman"/>
                          <a:ea typeface="·s²Ó©úÅé"/>
                        </a:rPr>
                        <a:t>blueberrys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a:t>
                      </a:r>
                      <a:r>
                        <a:rPr lang="en-US" sz="1600" baseline="0" dirty="0" smtClean="0">
                          <a:latin typeface="Times New Roman"/>
                          <a:ea typeface="·s²Ó©úÅé"/>
                        </a:rPr>
                        <a:t> I was 10, I used to eat chocolate cereal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hate be late at school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 “ 10,</a:t>
                      </a:r>
                      <a:r>
                        <a:rPr lang="en-US" sz="1600" baseline="0" dirty="0" smtClean="0">
                          <a:latin typeface="Times New Roman"/>
                          <a:ea typeface="·s²Ó©úÅé"/>
                        </a:rPr>
                        <a:t> I used to hate school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have</a:t>
                      </a:r>
                      <a:r>
                        <a:rPr lang="en-US" sz="1600" baseline="0" dirty="0" smtClean="0">
                          <a:latin typeface="Times New Roman"/>
                          <a:ea typeface="·s²Ó©úÅé"/>
                        </a:rPr>
                        <a:t> many friends at School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a:t>
                      </a:r>
                      <a:r>
                        <a:rPr lang="en-US" sz="1600" baseline="0" dirty="0" smtClean="0">
                          <a:latin typeface="Times New Roman"/>
                          <a:ea typeface="·s²Ó©úÅé"/>
                        </a:rPr>
                        <a:t> “ 10, I used to have more friends on my neighborhood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have religion</a:t>
                      </a:r>
                      <a:r>
                        <a:rPr lang="en-US" sz="1600" baseline="0" dirty="0" smtClean="0">
                          <a:latin typeface="Times New Roman"/>
                          <a:ea typeface="·s²Ó©úÅé"/>
                        </a:rPr>
                        <a:t> books or novels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have</a:t>
                      </a:r>
                      <a:r>
                        <a:rPr lang="en-US" sz="1600" baseline="0" dirty="0" smtClean="0">
                          <a:latin typeface="Times New Roman"/>
                          <a:ea typeface="·s²Ó©úÅé"/>
                        </a:rPr>
                        <a:t> coloring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2 Conector recto de flecha"/>
          <p:cNvCxnSpPr/>
          <p:nvPr/>
        </p:nvCxnSpPr>
        <p:spPr>
          <a:xfrm>
            <a:off x="2987824" y="1052736"/>
            <a:ext cx="3240360" cy="4104456"/>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5" name="4 Conector recto de flecha"/>
          <p:cNvCxnSpPr/>
          <p:nvPr/>
        </p:nvCxnSpPr>
        <p:spPr>
          <a:xfrm>
            <a:off x="2987824" y="1628800"/>
            <a:ext cx="3240360" cy="3024336"/>
          </a:xfrm>
          <a:prstGeom prst="straightConnector1">
            <a:avLst/>
          </a:prstGeom>
          <a:ln w="28575">
            <a:tailEnd type="arrow"/>
          </a:ln>
        </p:spPr>
        <p:style>
          <a:lnRef idx="1">
            <a:schemeClr val="accent3"/>
          </a:lnRef>
          <a:fillRef idx="0">
            <a:schemeClr val="accent3"/>
          </a:fillRef>
          <a:effectRef idx="0">
            <a:schemeClr val="accent3"/>
          </a:effectRef>
          <a:fontRef idx="minor">
            <a:schemeClr val="tx1"/>
          </a:fontRef>
        </p:style>
      </p:cxnSp>
      <p:cxnSp>
        <p:nvCxnSpPr>
          <p:cNvPr id="7" name="6 Conector recto de flecha"/>
          <p:cNvCxnSpPr/>
          <p:nvPr/>
        </p:nvCxnSpPr>
        <p:spPr>
          <a:xfrm>
            <a:off x="2987824" y="2348880"/>
            <a:ext cx="3240360" cy="410445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2987824" y="2852936"/>
            <a:ext cx="3240360" cy="1152128"/>
          </a:xfrm>
          <a:prstGeom prst="straightConnector1">
            <a:avLst/>
          </a:prstGeom>
          <a:ln w="28575">
            <a:tailEnd type="arrow"/>
          </a:ln>
        </p:spPr>
        <p:style>
          <a:lnRef idx="1">
            <a:schemeClr val="accent4"/>
          </a:lnRef>
          <a:fillRef idx="0">
            <a:schemeClr val="accent4"/>
          </a:fillRef>
          <a:effectRef idx="0">
            <a:schemeClr val="accent4"/>
          </a:effectRef>
          <a:fontRef idx="minor">
            <a:schemeClr val="tx1"/>
          </a:fontRef>
        </p:style>
      </p:cxnSp>
      <p:cxnSp>
        <p:nvCxnSpPr>
          <p:cNvPr id="11" name="10 Conector recto de flecha"/>
          <p:cNvCxnSpPr/>
          <p:nvPr/>
        </p:nvCxnSpPr>
        <p:spPr>
          <a:xfrm flipV="1">
            <a:off x="2987824" y="3429000"/>
            <a:ext cx="3240360" cy="12"/>
          </a:xfrm>
          <a:prstGeom prst="straightConnector1">
            <a:avLst/>
          </a:prstGeom>
          <a:ln w="28575">
            <a:tailEnd type="arrow"/>
          </a:ln>
        </p:spPr>
        <p:style>
          <a:lnRef idx="1">
            <a:schemeClr val="accent6"/>
          </a:lnRef>
          <a:fillRef idx="0">
            <a:schemeClr val="accent6"/>
          </a:fillRef>
          <a:effectRef idx="0">
            <a:schemeClr val="accent6"/>
          </a:effectRef>
          <a:fontRef idx="minor">
            <a:schemeClr val="tx1"/>
          </a:fontRef>
        </p:style>
      </p:cxnSp>
      <p:cxnSp>
        <p:nvCxnSpPr>
          <p:cNvPr id="13" name="12 Conector recto de flecha"/>
          <p:cNvCxnSpPr/>
          <p:nvPr/>
        </p:nvCxnSpPr>
        <p:spPr>
          <a:xfrm flipV="1">
            <a:off x="2987824" y="2204864"/>
            <a:ext cx="3240360" cy="4248472"/>
          </a:xfrm>
          <a:prstGeom prst="straightConnector1">
            <a:avLst/>
          </a:prstGeom>
          <a:ln w="28575">
            <a:tailEnd type="arrow"/>
          </a:ln>
        </p:spPr>
        <p:style>
          <a:lnRef idx="1">
            <a:schemeClr val="accent5"/>
          </a:lnRef>
          <a:fillRef idx="0">
            <a:schemeClr val="accent5"/>
          </a:fillRef>
          <a:effectRef idx="0">
            <a:schemeClr val="accent5"/>
          </a:effectRef>
          <a:fontRef idx="minor">
            <a:schemeClr val="tx1"/>
          </a:fontRef>
        </p:style>
      </p:cxnSp>
      <p:cxnSp>
        <p:nvCxnSpPr>
          <p:cNvPr id="15" name="14 Conector recto de flecha"/>
          <p:cNvCxnSpPr/>
          <p:nvPr/>
        </p:nvCxnSpPr>
        <p:spPr>
          <a:xfrm flipV="1">
            <a:off x="2987824" y="2852936"/>
            <a:ext cx="3240360" cy="1152128"/>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flipV="1">
            <a:off x="2987824" y="1052736"/>
            <a:ext cx="3240360" cy="410445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flipV="1">
            <a:off x="2987824" y="1628800"/>
            <a:ext cx="3240360" cy="4104456"/>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a:off x="2987824" y="4653136"/>
            <a:ext cx="3240360" cy="1224136"/>
          </a:xfrm>
          <a:prstGeom prst="straightConnector1">
            <a:avLst/>
          </a:prstGeom>
          <a:ln w="28575">
            <a:solidFill>
              <a:srgbClr val="F80ED7"/>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557</Words>
  <Application>Microsoft Office PowerPoint</Application>
  <PresentationFormat>Presentación en pantalla (4:3)</PresentationFormat>
  <Paragraphs>67</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Miriam Torres</cp:lastModifiedBy>
  <cp:revision>11</cp:revision>
  <dcterms:created xsi:type="dcterms:W3CDTF">2013-10-14T15:08:38Z</dcterms:created>
  <dcterms:modified xsi:type="dcterms:W3CDTF">2014-09-06T21:53:09Z</dcterms:modified>
</cp:coreProperties>
</file>