
<file path=[Content_Types].xml><?xml version="1.0" encoding="utf-8"?>
<Types xmlns="http://schemas.openxmlformats.org/package/2006/content-types">
  <Default Extension="png" ContentType="image/png"/>
  <Default Extension="bin" ContentType="application/vnd.ms-office.activeX"/>
  <Default Extension="jpeg" ContentType="image/jpeg"/>
  <Default Extension="wmf" ContentType="image/x-wmf"/>
  <Default Extension="rels" ContentType="application/vnd.openxmlformats-package.relationships+xml"/>
  <Default Extension="xml" ContentType="application/xml"/>
  <Default Extension="gif" ContentType="image/gif"/>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activeX/activeX1.xml" ContentType="application/vnd.ms-office.activeX+xml"/>
  <Override PartName="/ppt/activeX/activeX2.xml" ContentType="application/vnd.ms-office.activeX+xml"/>
  <Override PartName="/ppt/activeX/activeX3.xml" ContentType="application/vnd.ms-office.activeX+xml"/>
  <Override PartName="/ppt/activeX/activeX4.xml" ContentType="application/vnd.ms-office.activeX+xml"/>
  <Override PartName="/ppt/activeX/activeX5.xml" ContentType="application/vnd.ms-office.activeX+xml"/>
  <Override PartName="/ppt/activeX/activeX6.xml" ContentType="application/vnd.ms-office.activeX+xml"/>
  <Override PartName="/ppt/activeX/activeX7.xml" ContentType="application/vnd.ms-office.activeX+xml"/>
  <Override PartName="/ppt/activeX/activeX8.xml" ContentType="application/vnd.ms-office.activeX+xml"/>
  <Override PartName="/ppt/activeX/activeX9.xml" ContentType="application/vnd.ms-office.activeX+xml"/>
  <Override PartName="/ppt/activeX/activeX10.xml" ContentType="application/vnd.ms-office.activeX+xml"/>
  <Override PartName="/ppt/activeX/activeX11.xml" ContentType="application/vnd.ms-office.activeX+xml"/>
  <Override PartName="/ppt/activeX/activeX12.xml" ContentType="application/vnd.ms-office.activeX+xml"/>
  <Override PartName="/ppt/activeX/activeX13.xml" ContentType="application/vnd.ms-office.activeX+xml"/>
  <Override PartName="/ppt/activeX/activeX14.xml" ContentType="application/vnd.ms-office.activeX+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0" r:id="rId2"/>
    <p:sldId id="261" r:id="rId3"/>
    <p:sldId id="256" r:id="rId4"/>
    <p:sldId id="257" r:id="rId5"/>
    <p:sldId id="262" r:id="rId6"/>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1386"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activeX/_rels/activeX1.xml.rels><?xml version="1.0" encoding="UTF-8" standalone="yes"?>
<Relationships xmlns="http://schemas.openxmlformats.org/package/2006/relationships"><Relationship Id="rId1" Type="http://schemas.microsoft.com/office/2006/relationships/activeXControlBinary" Target="activeX1.bin"/></Relationships>
</file>

<file path=ppt/activeX/_rels/activeX10.xml.rels><?xml version="1.0" encoding="UTF-8" standalone="yes"?>
<Relationships xmlns="http://schemas.openxmlformats.org/package/2006/relationships"><Relationship Id="rId1" Type="http://schemas.microsoft.com/office/2006/relationships/activeXControlBinary" Target="activeX10.bin"/></Relationships>
</file>

<file path=ppt/activeX/_rels/activeX11.xml.rels><?xml version="1.0" encoding="UTF-8" standalone="yes"?>
<Relationships xmlns="http://schemas.openxmlformats.org/package/2006/relationships"><Relationship Id="rId1" Type="http://schemas.microsoft.com/office/2006/relationships/activeXControlBinary" Target="activeX11.bin"/></Relationships>
</file>

<file path=ppt/activeX/_rels/activeX12.xml.rels><?xml version="1.0" encoding="UTF-8" standalone="yes"?>
<Relationships xmlns="http://schemas.openxmlformats.org/package/2006/relationships"><Relationship Id="rId1" Type="http://schemas.microsoft.com/office/2006/relationships/activeXControlBinary" Target="activeX12.bin"/></Relationships>
</file>

<file path=ppt/activeX/_rels/activeX13.xml.rels><?xml version="1.0" encoding="UTF-8" standalone="yes"?>
<Relationships xmlns="http://schemas.openxmlformats.org/package/2006/relationships"><Relationship Id="rId1" Type="http://schemas.microsoft.com/office/2006/relationships/activeXControlBinary" Target="activeX13.bin"/></Relationships>
</file>

<file path=ppt/activeX/_rels/activeX14.xml.rels><?xml version="1.0" encoding="UTF-8" standalone="yes"?>
<Relationships xmlns="http://schemas.openxmlformats.org/package/2006/relationships"><Relationship Id="rId1" Type="http://schemas.microsoft.com/office/2006/relationships/activeXControlBinary" Target="activeX14.bin"/></Relationships>
</file>

<file path=ppt/activeX/_rels/activeX2.xml.rels><?xml version="1.0" encoding="UTF-8" standalone="yes"?>
<Relationships xmlns="http://schemas.openxmlformats.org/package/2006/relationships"><Relationship Id="rId1" Type="http://schemas.microsoft.com/office/2006/relationships/activeXControlBinary" Target="activeX2.bin"/></Relationships>
</file>

<file path=ppt/activeX/_rels/activeX3.xml.rels><?xml version="1.0" encoding="UTF-8" standalone="yes"?>
<Relationships xmlns="http://schemas.openxmlformats.org/package/2006/relationships"><Relationship Id="rId1" Type="http://schemas.microsoft.com/office/2006/relationships/activeXControlBinary" Target="activeX3.bin"/></Relationships>
</file>

<file path=ppt/activeX/_rels/activeX4.xml.rels><?xml version="1.0" encoding="UTF-8" standalone="yes"?>
<Relationships xmlns="http://schemas.openxmlformats.org/package/2006/relationships"><Relationship Id="rId1" Type="http://schemas.microsoft.com/office/2006/relationships/activeXControlBinary" Target="activeX4.bin"/></Relationships>
</file>

<file path=ppt/activeX/_rels/activeX5.xml.rels><?xml version="1.0" encoding="UTF-8" standalone="yes"?>
<Relationships xmlns="http://schemas.openxmlformats.org/package/2006/relationships"><Relationship Id="rId1" Type="http://schemas.microsoft.com/office/2006/relationships/activeXControlBinary" Target="activeX5.bin"/></Relationships>
</file>

<file path=ppt/activeX/_rels/activeX6.xml.rels><?xml version="1.0" encoding="UTF-8" standalone="yes"?>
<Relationships xmlns="http://schemas.openxmlformats.org/package/2006/relationships"><Relationship Id="rId1" Type="http://schemas.microsoft.com/office/2006/relationships/activeXControlBinary" Target="activeX6.bin"/></Relationships>
</file>

<file path=ppt/activeX/_rels/activeX7.xml.rels><?xml version="1.0" encoding="UTF-8" standalone="yes"?>
<Relationships xmlns="http://schemas.openxmlformats.org/package/2006/relationships"><Relationship Id="rId1" Type="http://schemas.microsoft.com/office/2006/relationships/activeXControlBinary" Target="activeX7.bin"/></Relationships>
</file>

<file path=ppt/activeX/_rels/activeX8.xml.rels><?xml version="1.0" encoding="UTF-8" standalone="yes"?>
<Relationships xmlns="http://schemas.openxmlformats.org/package/2006/relationships"><Relationship Id="rId1" Type="http://schemas.microsoft.com/office/2006/relationships/activeXControlBinary" Target="activeX8.bin"/></Relationships>
</file>

<file path=ppt/activeX/_rels/activeX9.xml.rels><?xml version="1.0" encoding="UTF-8" standalone="yes"?>
<Relationships xmlns="http://schemas.openxmlformats.org/package/2006/relationships"><Relationship Id="rId1" Type="http://schemas.microsoft.com/office/2006/relationships/activeXControlBinary" Target="activeX9.bin"/></Relationships>
</file>

<file path=ppt/activeX/activeX1.xml><?xml version="1.0" encoding="utf-8"?>
<ax:ocx xmlns:ax="http://schemas.microsoft.com/office/2006/activeX" xmlns:r="http://schemas.openxmlformats.org/officeDocument/2006/relationships" ax:classid="{5512D11A-5CC6-11CF-8D67-00AA00BDCE1D}" ax:persistence="persistStream" r:id="rId1"/>
</file>

<file path=ppt/activeX/activeX10.xml><?xml version="1.0" encoding="utf-8"?>
<ax:ocx xmlns:ax="http://schemas.microsoft.com/office/2006/activeX" xmlns:r="http://schemas.openxmlformats.org/officeDocument/2006/relationships" ax:classid="{5512D11A-5CC6-11CF-8D67-00AA00BDCE1D}" ax:persistence="persistStream" r:id="rId1"/>
</file>

<file path=ppt/activeX/activeX11.xml><?xml version="1.0" encoding="utf-8"?>
<ax:ocx xmlns:ax="http://schemas.microsoft.com/office/2006/activeX" xmlns:r="http://schemas.openxmlformats.org/officeDocument/2006/relationships" ax:classid="{5512D110-5CC6-11CF-8D67-00AA00BDCE1D}" ax:persistence="persistStream" r:id="rId1"/>
</file>

<file path=ppt/activeX/activeX12.xml><?xml version="1.0" encoding="utf-8"?>
<ax:ocx xmlns:ax="http://schemas.microsoft.com/office/2006/activeX" xmlns:r="http://schemas.openxmlformats.org/officeDocument/2006/relationships" ax:classid="{5512D110-5CC6-11CF-8D67-00AA00BDCE1D}" ax:persistence="persistStream" r:id="rId1"/>
</file>

<file path=ppt/activeX/activeX13.xml><?xml version="1.0" encoding="utf-8"?>
<ax:ocx xmlns:ax="http://schemas.microsoft.com/office/2006/activeX" xmlns:r="http://schemas.openxmlformats.org/officeDocument/2006/relationships" ax:classid="{5512D11A-5CC6-11CF-8D67-00AA00BDCE1D}" ax:persistence="persistStream" r:id="rId1"/>
</file>

<file path=ppt/activeX/activeX14.xml><?xml version="1.0" encoding="utf-8"?>
<ax:ocx xmlns:ax="http://schemas.microsoft.com/office/2006/activeX" xmlns:r="http://schemas.openxmlformats.org/officeDocument/2006/relationships" ax:classid="{5512D110-5CC6-11CF-8D67-00AA00BDCE1D}" ax:persistence="persistStream" r:id="rId1"/>
</file>

<file path=ppt/activeX/activeX2.xml><?xml version="1.0" encoding="utf-8"?>
<ax:ocx xmlns:ax="http://schemas.microsoft.com/office/2006/activeX" xmlns:r="http://schemas.openxmlformats.org/officeDocument/2006/relationships" ax:classid="{5512D110-5CC6-11CF-8D67-00AA00BDCE1D}" ax:persistence="persistStream" r:id="rId1"/>
</file>

<file path=ppt/activeX/activeX3.xml><?xml version="1.0" encoding="utf-8"?>
<ax:ocx xmlns:ax="http://schemas.microsoft.com/office/2006/activeX" xmlns:r="http://schemas.openxmlformats.org/officeDocument/2006/relationships" ax:classid="{5512D110-5CC6-11CF-8D67-00AA00BDCE1D}" ax:persistence="persistStream" r:id="rId1"/>
</file>

<file path=ppt/activeX/activeX4.xml><?xml version="1.0" encoding="utf-8"?>
<ax:ocx xmlns:ax="http://schemas.microsoft.com/office/2006/activeX" xmlns:r="http://schemas.openxmlformats.org/officeDocument/2006/relationships" ax:classid="{5512D11A-5CC6-11CF-8D67-00AA00BDCE1D}" ax:persistence="persistStream" r:id="rId1"/>
</file>

<file path=ppt/activeX/activeX5.xml><?xml version="1.0" encoding="utf-8"?>
<ax:ocx xmlns:ax="http://schemas.microsoft.com/office/2006/activeX" xmlns:r="http://schemas.openxmlformats.org/officeDocument/2006/relationships" ax:classid="{5512D110-5CC6-11CF-8D67-00AA00BDCE1D}" ax:persistence="persistStream" r:id="rId1"/>
</file>

<file path=ppt/activeX/activeX6.xml><?xml version="1.0" encoding="utf-8"?>
<ax:ocx xmlns:ax="http://schemas.microsoft.com/office/2006/activeX" xmlns:r="http://schemas.openxmlformats.org/officeDocument/2006/relationships" ax:classid="{5512D110-5CC6-11CF-8D67-00AA00BDCE1D}" ax:persistence="persistStream" r:id="rId1"/>
</file>

<file path=ppt/activeX/activeX7.xml><?xml version="1.0" encoding="utf-8"?>
<ax:ocx xmlns:ax="http://schemas.microsoft.com/office/2006/activeX" xmlns:r="http://schemas.openxmlformats.org/officeDocument/2006/relationships" ax:classid="{5512D11A-5CC6-11CF-8D67-00AA00BDCE1D}" ax:persistence="persistStream" r:id="rId1"/>
</file>

<file path=ppt/activeX/activeX8.xml><?xml version="1.0" encoding="utf-8"?>
<ax:ocx xmlns:ax="http://schemas.microsoft.com/office/2006/activeX" xmlns:r="http://schemas.openxmlformats.org/officeDocument/2006/relationships" ax:classid="{5512D110-5CC6-11CF-8D67-00AA00BDCE1D}" ax:persistence="persistStream" r:id="rId1"/>
</file>

<file path=ppt/activeX/activeX9.xml><?xml version="1.0" encoding="utf-8"?>
<ax:ocx xmlns:ax="http://schemas.microsoft.com/office/2006/activeX" xmlns:r="http://schemas.openxmlformats.org/officeDocument/2006/relationships" ax:classid="{5512D110-5CC6-11CF-8D67-00AA00BDCE1D}" ax:persistence="persistStream" r:id="rId1"/>
</file>

<file path=ppt/drawings/_rels/vmlDrawing1.vml.rels><?xml version="1.0" encoding="UTF-8" standalone="yes"?>
<Relationships xmlns="http://schemas.openxmlformats.org/package/2006/relationships"><Relationship Id="rId8" Type="http://schemas.openxmlformats.org/officeDocument/2006/relationships/image" Target="../media/image11.wmf"/><Relationship Id="rId3" Type="http://schemas.openxmlformats.org/officeDocument/2006/relationships/image" Target="../media/image6.wmf"/><Relationship Id="rId7" Type="http://schemas.openxmlformats.org/officeDocument/2006/relationships/image" Target="../media/image10.wmf"/><Relationship Id="rId2" Type="http://schemas.openxmlformats.org/officeDocument/2006/relationships/image" Target="../media/image5.wmf"/><Relationship Id="rId1" Type="http://schemas.openxmlformats.org/officeDocument/2006/relationships/image" Target="../media/image4.wmf"/><Relationship Id="rId6" Type="http://schemas.openxmlformats.org/officeDocument/2006/relationships/image" Target="../media/image9.wmf"/><Relationship Id="rId5" Type="http://schemas.openxmlformats.org/officeDocument/2006/relationships/image" Target="../media/image8.wmf"/><Relationship Id="rId10" Type="http://schemas.openxmlformats.org/officeDocument/2006/relationships/image" Target="../media/image13.wmf"/><Relationship Id="rId4" Type="http://schemas.openxmlformats.org/officeDocument/2006/relationships/image" Target="../media/image7.wmf"/><Relationship Id="rId9" Type="http://schemas.openxmlformats.org/officeDocument/2006/relationships/image" Target="../media/image12.w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ES"/>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ES"/>
          </a:p>
        </p:txBody>
      </p:sp>
      <p:sp>
        <p:nvSpPr>
          <p:cNvPr id="4" name="3 Marcador de fecha"/>
          <p:cNvSpPr>
            <a:spLocks noGrp="1"/>
          </p:cNvSpPr>
          <p:nvPr>
            <p:ph type="dt" sz="half" idx="10"/>
          </p:nvPr>
        </p:nvSpPr>
        <p:spPr/>
        <p:txBody>
          <a:bodyPr/>
          <a:lstStyle/>
          <a:p>
            <a:fld id="{5109B6A9-03D0-4DB5-B524-3509D245CCC9}" type="datetimeFigureOut">
              <a:rPr lang="es-ES" smtClean="0"/>
              <a:pPr/>
              <a:t>08/09/2014</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89D66450-B46D-493B-A235-3C34FFD84C38}" type="slidenum">
              <a:rPr lang="es-ES" smtClean="0"/>
              <a:pPr/>
              <a:t>‹Nº›</a:t>
            </a:fld>
            <a:endParaRPr lang="es-E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5109B6A9-03D0-4DB5-B524-3509D245CCC9}" type="datetimeFigureOut">
              <a:rPr lang="es-ES" smtClean="0"/>
              <a:pPr/>
              <a:t>08/09/2014</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89D66450-B46D-493B-A235-3C34FFD84C38}" type="slidenum">
              <a:rPr lang="es-ES" smtClean="0"/>
              <a:pPr/>
              <a:t>‹Nº›</a:t>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5109B6A9-03D0-4DB5-B524-3509D245CCC9}" type="datetimeFigureOut">
              <a:rPr lang="es-ES" smtClean="0"/>
              <a:pPr/>
              <a:t>08/09/2014</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89D66450-B46D-493B-A235-3C34FFD84C38}" type="slidenum">
              <a:rPr lang="es-ES" smtClean="0"/>
              <a:pPr/>
              <a:t>‹Nº›</a:t>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5109B6A9-03D0-4DB5-B524-3509D245CCC9}" type="datetimeFigureOut">
              <a:rPr lang="es-ES" smtClean="0"/>
              <a:pPr/>
              <a:t>08/09/2014</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89D66450-B46D-493B-A235-3C34FFD84C38}" type="slidenum">
              <a:rPr lang="es-ES" smtClean="0"/>
              <a:pPr/>
              <a:t>‹Nº›</a:t>
            </a:fld>
            <a:endParaRPr lang="es-E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5109B6A9-03D0-4DB5-B524-3509D245CCC9}" type="datetimeFigureOut">
              <a:rPr lang="es-ES" smtClean="0"/>
              <a:pPr/>
              <a:t>08/09/2014</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89D66450-B46D-493B-A235-3C34FFD84C38}" type="slidenum">
              <a:rPr lang="es-ES" smtClean="0"/>
              <a:pPr/>
              <a:t>‹Nº›</a:t>
            </a:fld>
            <a:endParaRPr lang="es-E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fecha"/>
          <p:cNvSpPr>
            <a:spLocks noGrp="1"/>
          </p:cNvSpPr>
          <p:nvPr>
            <p:ph type="dt" sz="half" idx="10"/>
          </p:nvPr>
        </p:nvSpPr>
        <p:spPr/>
        <p:txBody>
          <a:bodyPr/>
          <a:lstStyle/>
          <a:p>
            <a:fld id="{5109B6A9-03D0-4DB5-B524-3509D245CCC9}" type="datetimeFigureOut">
              <a:rPr lang="es-ES" smtClean="0"/>
              <a:pPr/>
              <a:t>08/09/2014</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89D66450-B46D-493B-A235-3C34FFD84C38}" type="slidenum">
              <a:rPr lang="es-ES" smtClean="0"/>
              <a:pPr/>
              <a:t>‹Nº›</a:t>
            </a:fld>
            <a:endParaRPr lang="es-E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7" name="6 Marcador de fecha"/>
          <p:cNvSpPr>
            <a:spLocks noGrp="1"/>
          </p:cNvSpPr>
          <p:nvPr>
            <p:ph type="dt" sz="half" idx="10"/>
          </p:nvPr>
        </p:nvSpPr>
        <p:spPr/>
        <p:txBody>
          <a:bodyPr/>
          <a:lstStyle/>
          <a:p>
            <a:fld id="{5109B6A9-03D0-4DB5-B524-3509D245CCC9}" type="datetimeFigureOut">
              <a:rPr lang="es-ES" smtClean="0"/>
              <a:pPr/>
              <a:t>08/09/2014</a:t>
            </a:fld>
            <a:endParaRPr lang="es-ES"/>
          </a:p>
        </p:txBody>
      </p:sp>
      <p:sp>
        <p:nvSpPr>
          <p:cNvPr id="8" name="7 Marcador de pie de página"/>
          <p:cNvSpPr>
            <a:spLocks noGrp="1"/>
          </p:cNvSpPr>
          <p:nvPr>
            <p:ph type="ftr" sz="quarter" idx="11"/>
          </p:nvPr>
        </p:nvSpPr>
        <p:spPr/>
        <p:txBody>
          <a:bodyPr/>
          <a:lstStyle/>
          <a:p>
            <a:endParaRPr lang="es-ES"/>
          </a:p>
        </p:txBody>
      </p:sp>
      <p:sp>
        <p:nvSpPr>
          <p:cNvPr id="9" name="8 Marcador de número de diapositiva"/>
          <p:cNvSpPr>
            <a:spLocks noGrp="1"/>
          </p:cNvSpPr>
          <p:nvPr>
            <p:ph type="sldNum" sz="quarter" idx="12"/>
          </p:nvPr>
        </p:nvSpPr>
        <p:spPr/>
        <p:txBody>
          <a:bodyPr/>
          <a:lstStyle/>
          <a:p>
            <a:fld id="{89D66450-B46D-493B-A235-3C34FFD84C38}" type="slidenum">
              <a:rPr lang="es-ES" smtClean="0"/>
              <a:pPr/>
              <a:t>‹Nº›</a:t>
            </a:fld>
            <a:endParaRPr lang="es-E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fecha"/>
          <p:cNvSpPr>
            <a:spLocks noGrp="1"/>
          </p:cNvSpPr>
          <p:nvPr>
            <p:ph type="dt" sz="half" idx="10"/>
          </p:nvPr>
        </p:nvSpPr>
        <p:spPr/>
        <p:txBody>
          <a:bodyPr/>
          <a:lstStyle/>
          <a:p>
            <a:fld id="{5109B6A9-03D0-4DB5-B524-3509D245CCC9}" type="datetimeFigureOut">
              <a:rPr lang="es-ES" smtClean="0"/>
              <a:pPr/>
              <a:t>08/09/2014</a:t>
            </a:fld>
            <a:endParaRPr lang="es-ES"/>
          </a:p>
        </p:txBody>
      </p:sp>
      <p:sp>
        <p:nvSpPr>
          <p:cNvPr id="4" name="3 Marcador de pie de página"/>
          <p:cNvSpPr>
            <a:spLocks noGrp="1"/>
          </p:cNvSpPr>
          <p:nvPr>
            <p:ph type="ftr" sz="quarter" idx="11"/>
          </p:nvPr>
        </p:nvSpPr>
        <p:spPr/>
        <p:txBody>
          <a:bodyPr/>
          <a:lstStyle/>
          <a:p>
            <a:endParaRPr lang="es-ES"/>
          </a:p>
        </p:txBody>
      </p:sp>
      <p:sp>
        <p:nvSpPr>
          <p:cNvPr id="5" name="4 Marcador de número de diapositiva"/>
          <p:cNvSpPr>
            <a:spLocks noGrp="1"/>
          </p:cNvSpPr>
          <p:nvPr>
            <p:ph type="sldNum" sz="quarter" idx="12"/>
          </p:nvPr>
        </p:nvSpPr>
        <p:spPr/>
        <p:txBody>
          <a:bodyPr/>
          <a:lstStyle/>
          <a:p>
            <a:fld id="{89D66450-B46D-493B-A235-3C34FFD84C38}" type="slidenum">
              <a:rPr lang="es-ES" smtClean="0"/>
              <a:pPr/>
              <a:t>‹Nº›</a:t>
            </a:fld>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5109B6A9-03D0-4DB5-B524-3509D245CCC9}" type="datetimeFigureOut">
              <a:rPr lang="es-ES" smtClean="0"/>
              <a:pPr/>
              <a:t>08/09/2014</a:t>
            </a:fld>
            <a:endParaRPr lang="es-ES"/>
          </a:p>
        </p:txBody>
      </p:sp>
      <p:sp>
        <p:nvSpPr>
          <p:cNvPr id="3" name="2 Marcador de pie de página"/>
          <p:cNvSpPr>
            <a:spLocks noGrp="1"/>
          </p:cNvSpPr>
          <p:nvPr>
            <p:ph type="ftr" sz="quarter" idx="11"/>
          </p:nvPr>
        </p:nvSpPr>
        <p:spPr/>
        <p:txBody>
          <a:bodyPr/>
          <a:lstStyle/>
          <a:p>
            <a:endParaRPr lang="es-ES"/>
          </a:p>
        </p:txBody>
      </p:sp>
      <p:sp>
        <p:nvSpPr>
          <p:cNvPr id="4" name="3 Marcador de número de diapositiva"/>
          <p:cNvSpPr>
            <a:spLocks noGrp="1"/>
          </p:cNvSpPr>
          <p:nvPr>
            <p:ph type="sldNum" sz="quarter" idx="12"/>
          </p:nvPr>
        </p:nvSpPr>
        <p:spPr/>
        <p:txBody>
          <a:bodyPr/>
          <a:lstStyle/>
          <a:p>
            <a:fld id="{89D66450-B46D-493B-A235-3C34FFD84C38}" type="slidenum">
              <a:rPr lang="es-ES" smtClean="0"/>
              <a:pPr/>
              <a:t>‹Nº›</a:t>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ES"/>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5109B6A9-03D0-4DB5-B524-3509D245CCC9}" type="datetimeFigureOut">
              <a:rPr lang="es-ES" smtClean="0"/>
              <a:pPr/>
              <a:t>08/09/2014</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89D66450-B46D-493B-A235-3C34FFD84C38}" type="slidenum">
              <a:rPr lang="es-ES" smtClean="0"/>
              <a:pPr/>
              <a:t>‹Nº›</a:t>
            </a:fld>
            <a:endParaRPr lang="es-E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ES"/>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5109B6A9-03D0-4DB5-B524-3509D245CCC9}" type="datetimeFigureOut">
              <a:rPr lang="es-ES" smtClean="0"/>
              <a:pPr/>
              <a:t>08/09/2014</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89D66450-B46D-493B-A235-3C34FFD84C38}" type="slidenum">
              <a:rPr lang="es-ES" smtClean="0"/>
              <a:pPr/>
              <a:t>‹Nº›</a:t>
            </a:fld>
            <a:endParaRPr lang="es-E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109B6A9-03D0-4DB5-B524-3509D245CCC9}" type="datetimeFigureOut">
              <a:rPr lang="es-ES" smtClean="0"/>
              <a:pPr/>
              <a:t>08/09/2014</a:t>
            </a:fld>
            <a:endParaRPr lang="es-ES"/>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9D66450-B46D-493B-A235-3C34FFD84C38}" type="slidenum">
              <a:rPr lang="es-ES" smtClean="0"/>
              <a:pPr/>
              <a:t>‹Nº›</a:t>
            </a:fld>
            <a:endParaRPr lang="es-E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gif"/><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control" Target="../activeX/activeX7.xml"/><Relationship Id="rId13" Type="http://schemas.openxmlformats.org/officeDocument/2006/relationships/control" Target="../activeX/activeX12.xml"/><Relationship Id="rId18" Type="http://schemas.openxmlformats.org/officeDocument/2006/relationships/image" Target="../media/image5.wmf"/><Relationship Id="rId26" Type="http://schemas.openxmlformats.org/officeDocument/2006/relationships/image" Target="../media/image13.wmf"/><Relationship Id="rId3" Type="http://schemas.openxmlformats.org/officeDocument/2006/relationships/control" Target="../activeX/activeX2.xml"/><Relationship Id="rId21" Type="http://schemas.openxmlformats.org/officeDocument/2006/relationships/image" Target="../media/image8.wmf"/><Relationship Id="rId7" Type="http://schemas.openxmlformats.org/officeDocument/2006/relationships/control" Target="../activeX/activeX6.xml"/><Relationship Id="rId12" Type="http://schemas.openxmlformats.org/officeDocument/2006/relationships/control" Target="../activeX/activeX11.xml"/><Relationship Id="rId17" Type="http://schemas.openxmlformats.org/officeDocument/2006/relationships/image" Target="../media/image4.wmf"/><Relationship Id="rId25" Type="http://schemas.openxmlformats.org/officeDocument/2006/relationships/image" Target="../media/image12.wmf"/><Relationship Id="rId2" Type="http://schemas.openxmlformats.org/officeDocument/2006/relationships/control" Target="../activeX/activeX1.xml"/><Relationship Id="rId16" Type="http://schemas.openxmlformats.org/officeDocument/2006/relationships/slideLayout" Target="../slideLayouts/slideLayout1.xml"/><Relationship Id="rId20" Type="http://schemas.openxmlformats.org/officeDocument/2006/relationships/image" Target="../media/image7.wmf"/><Relationship Id="rId1" Type="http://schemas.openxmlformats.org/officeDocument/2006/relationships/vmlDrawing" Target="../drawings/vmlDrawing1.vml"/><Relationship Id="rId6" Type="http://schemas.openxmlformats.org/officeDocument/2006/relationships/control" Target="../activeX/activeX5.xml"/><Relationship Id="rId11" Type="http://schemas.openxmlformats.org/officeDocument/2006/relationships/control" Target="../activeX/activeX10.xml"/><Relationship Id="rId24" Type="http://schemas.openxmlformats.org/officeDocument/2006/relationships/image" Target="../media/image11.wmf"/><Relationship Id="rId5" Type="http://schemas.openxmlformats.org/officeDocument/2006/relationships/control" Target="../activeX/activeX4.xml"/><Relationship Id="rId15" Type="http://schemas.openxmlformats.org/officeDocument/2006/relationships/control" Target="../activeX/activeX14.xml"/><Relationship Id="rId23" Type="http://schemas.openxmlformats.org/officeDocument/2006/relationships/image" Target="../media/image10.wmf"/><Relationship Id="rId10" Type="http://schemas.openxmlformats.org/officeDocument/2006/relationships/control" Target="../activeX/activeX9.xml"/><Relationship Id="rId19" Type="http://schemas.openxmlformats.org/officeDocument/2006/relationships/image" Target="../media/image6.wmf"/><Relationship Id="rId4" Type="http://schemas.openxmlformats.org/officeDocument/2006/relationships/control" Target="../activeX/activeX3.xml"/><Relationship Id="rId9" Type="http://schemas.openxmlformats.org/officeDocument/2006/relationships/control" Target="../activeX/activeX8.xml"/><Relationship Id="rId14" Type="http://schemas.openxmlformats.org/officeDocument/2006/relationships/control" Target="../activeX/activeX13.xml"/><Relationship Id="rId22" Type="http://schemas.openxmlformats.org/officeDocument/2006/relationships/image" Target="../media/image9.wmf"/></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09" name="Picture 1" descr="http://www.bbc.co.uk/worldservice/learningenglish/youmeus/learnit/images/furniture/clear.gif"/>
          <p:cNvPicPr>
            <a:picLocks noChangeAspect="1" noChangeArrowheads="1"/>
          </p:cNvPicPr>
          <p:nvPr/>
        </p:nvPicPr>
        <p:blipFill>
          <a:blip r:embed="rId2"/>
          <a:srcRect/>
          <a:stretch>
            <a:fillRect/>
          </a:stretch>
        </p:blipFill>
        <p:spPr bwMode="auto">
          <a:xfrm>
            <a:off x="0" y="0"/>
            <a:ext cx="4124325" cy="9525"/>
          </a:xfrm>
          <a:prstGeom prst="rect">
            <a:avLst/>
          </a:prstGeom>
          <a:noFill/>
        </p:spPr>
      </p:pic>
      <p:pic>
        <p:nvPicPr>
          <p:cNvPr id="17410" name="Picture 2" descr="http://www.bbc.co.uk/worldservice/learningenglish/youmeus/learnit/images/furniture/clear.gif"/>
          <p:cNvPicPr>
            <a:picLocks noChangeAspect="1" noChangeArrowheads="1"/>
          </p:cNvPicPr>
          <p:nvPr/>
        </p:nvPicPr>
        <p:blipFill>
          <a:blip r:embed="rId2"/>
          <a:srcRect/>
          <a:stretch>
            <a:fillRect/>
          </a:stretch>
        </p:blipFill>
        <p:spPr bwMode="auto">
          <a:xfrm>
            <a:off x="0" y="0"/>
            <a:ext cx="57150" cy="9525"/>
          </a:xfrm>
          <a:prstGeom prst="rect">
            <a:avLst/>
          </a:prstGeom>
          <a:noFill/>
        </p:spPr>
      </p:pic>
      <p:pic>
        <p:nvPicPr>
          <p:cNvPr id="17412" name="Picture 4" descr="http://www.bbc.co.uk/worldservice/learningenglish/youmeus/learnit/images/furniture/clear.gif"/>
          <p:cNvPicPr>
            <a:picLocks noChangeAspect="1" noChangeArrowheads="1"/>
          </p:cNvPicPr>
          <p:nvPr/>
        </p:nvPicPr>
        <p:blipFill>
          <a:blip r:embed="rId2"/>
          <a:srcRect/>
          <a:stretch>
            <a:fillRect/>
          </a:stretch>
        </p:blipFill>
        <p:spPr bwMode="auto">
          <a:xfrm>
            <a:off x="0" y="0"/>
            <a:ext cx="9525" cy="57150"/>
          </a:xfrm>
          <a:prstGeom prst="rect">
            <a:avLst/>
          </a:prstGeom>
          <a:noFill/>
        </p:spPr>
      </p:pic>
      <p:pic>
        <p:nvPicPr>
          <p:cNvPr id="17413" name="Picture 5" descr="http://www.bbc.co.uk/worldservice/learningenglish/youmeus/learnit/images/furniture/clear.gif"/>
          <p:cNvPicPr>
            <a:picLocks noChangeAspect="1" noChangeArrowheads="1"/>
          </p:cNvPicPr>
          <p:nvPr/>
        </p:nvPicPr>
        <p:blipFill>
          <a:blip r:embed="rId2"/>
          <a:srcRect/>
          <a:stretch>
            <a:fillRect/>
          </a:stretch>
        </p:blipFill>
        <p:spPr bwMode="auto">
          <a:xfrm>
            <a:off x="0" y="0"/>
            <a:ext cx="57150" cy="9525"/>
          </a:xfrm>
          <a:prstGeom prst="rect">
            <a:avLst/>
          </a:prstGeom>
          <a:noFill/>
        </p:spPr>
      </p:pic>
      <p:pic>
        <p:nvPicPr>
          <p:cNvPr id="17414" name="Picture 6" descr="http://www.bbc.co.uk/worldservice/learningenglish/youmeus/learnit/images/furniture/clear.gif"/>
          <p:cNvPicPr>
            <a:picLocks noChangeAspect="1" noChangeArrowheads="1"/>
          </p:cNvPicPr>
          <p:nvPr/>
        </p:nvPicPr>
        <p:blipFill>
          <a:blip r:embed="rId2"/>
          <a:srcRect/>
          <a:stretch>
            <a:fillRect/>
          </a:stretch>
        </p:blipFill>
        <p:spPr bwMode="auto">
          <a:xfrm>
            <a:off x="0" y="0"/>
            <a:ext cx="381000" cy="95250"/>
          </a:xfrm>
          <a:prstGeom prst="rect">
            <a:avLst/>
          </a:prstGeom>
          <a:noFill/>
        </p:spPr>
      </p:pic>
      <p:pic>
        <p:nvPicPr>
          <p:cNvPr id="17415" name="Picture 7" descr="http://www.bbc.co.uk/worldservice/learningenglish/youmeus/learnit/images/furniture/clear.gif"/>
          <p:cNvPicPr>
            <a:picLocks noChangeAspect="1" noChangeArrowheads="1"/>
          </p:cNvPicPr>
          <p:nvPr/>
        </p:nvPicPr>
        <p:blipFill>
          <a:blip r:embed="rId2"/>
          <a:srcRect/>
          <a:stretch>
            <a:fillRect/>
          </a:stretch>
        </p:blipFill>
        <p:spPr bwMode="auto">
          <a:xfrm>
            <a:off x="0" y="0"/>
            <a:ext cx="95250" cy="9525"/>
          </a:xfrm>
          <a:prstGeom prst="rect">
            <a:avLst/>
          </a:prstGeom>
          <a:noFill/>
        </p:spPr>
      </p:pic>
      <p:pic>
        <p:nvPicPr>
          <p:cNvPr id="17416" name="Picture 8" descr="http://www.bbc.co.uk/worldservice/learningenglish/youmeus/learnit/images/furniture/clear.gif"/>
          <p:cNvPicPr>
            <a:picLocks noChangeAspect="1" noChangeArrowheads="1"/>
          </p:cNvPicPr>
          <p:nvPr/>
        </p:nvPicPr>
        <p:blipFill>
          <a:blip r:embed="rId2"/>
          <a:srcRect/>
          <a:stretch>
            <a:fillRect/>
          </a:stretch>
        </p:blipFill>
        <p:spPr bwMode="auto">
          <a:xfrm>
            <a:off x="0" y="0"/>
            <a:ext cx="4124325" cy="9525"/>
          </a:xfrm>
          <a:prstGeom prst="rect">
            <a:avLst/>
          </a:prstGeom>
          <a:noFill/>
        </p:spPr>
      </p:pic>
      <p:pic>
        <p:nvPicPr>
          <p:cNvPr id="17417" name="Picture 9" descr="http://www.bbc.co.uk/worldservice/learningenglish/youmeus/learnit/images/furniture/clear.gif"/>
          <p:cNvPicPr>
            <a:picLocks noChangeAspect="1" noChangeArrowheads="1"/>
          </p:cNvPicPr>
          <p:nvPr/>
        </p:nvPicPr>
        <p:blipFill>
          <a:blip r:embed="rId2"/>
          <a:srcRect/>
          <a:stretch>
            <a:fillRect/>
          </a:stretch>
        </p:blipFill>
        <p:spPr bwMode="auto">
          <a:xfrm>
            <a:off x="0" y="0"/>
            <a:ext cx="57150" cy="9525"/>
          </a:xfrm>
          <a:prstGeom prst="rect">
            <a:avLst/>
          </a:prstGeom>
          <a:noFill/>
        </p:spPr>
      </p:pic>
      <p:pic>
        <p:nvPicPr>
          <p:cNvPr id="17418" name="Picture 10" descr="http://www.bbc.co.uk/worldservice/learningenglish/youmeus/learnit/images/furniture/clear.gif"/>
          <p:cNvPicPr>
            <a:picLocks noChangeAspect="1" noChangeArrowheads="1"/>
          </p:cNvPicPr>
          <p:nvPr/>
        </p:nvPicPr>
        <p:blipFill>
          <a:blip r:embed="rId2"/>
          <a:srcRect/>
          <a:stretch>
            <a:fillRect/>
          </a:stretch>
        </p:blipFill>
        <p:spPr bwMode="auto">
          <a:xfrm>
            <a:off x="0" y="0"/>
            <a:ext cx="9525" cy="381000"/>
          </a:xfrm>
          <a:prstGeom prst="rect">
            <a:avLst/>
          </a:prstGeom>
          <a:noFill/>
        </p:spPr>
      </p:pic>
      <p:sp>
        <p:nvSpPr>
          <p:cNvPr id="13" name="12 Rectángulo"/>
          <p:cNvSpPr/>
          <p:nvPr/>
        </p:nvSpPr>
        <p:spPr>
          <a:xfrm>
            <a:off x="214282" y="129859"/>
            <a:ext cx="8786874" cy="1938992"/>
          </a:xfrm>
          <a:prstGeom prst="rect">
            <a:avLst/>
          </a:prstGeom>
        </p:spPr>
        <p:txBody>
          <a:bodyPr wrap="square">
            <a:spAutoFit/>
          </a:bodyPr>
          <a:lstStyle/>
          <a:p>
            <a:r>
              <a:rPr lang="en-US" sz="2400" dirty="0" smtClean="0"/>
              <a:t> </a:t>
            </a:r>
            <a:r>
              <a:rPr lang="en-US" sz="2400" b="1" dirty="0" smtClean="0">
                <a:solidFill>
                  <a:srgbClr val="00B050"/>
                </a:solidFill>
              </a:rPr>
              <a:t>USED TO…</a:t>
            </a:r>
            <a:r>
              <a:rPr lang="en-US" sz="2400" dirty="0" smtClean="0"/>
              <a:t>    </a:t>
            </a:r>
          </a:p>
          <a:p>
            <a:r>
              <a:rPr lang="en-US" sz="2400" dirty="0" smtClean="0"/>
              <a:t> </a:t>
            </a:r>
          </a:p>
          <a:p>
            <a:r>
              <a:rPr lang="en-US" sz="2400" dirty="0" smtClean="0"/>
              <a:t>It refers to past habits and states. If we say that somebody used to do something, we mean that some time ago he was in the habit of doing this, but he no longer does it now. </a:t>
            </a:r>
          </a:p>
        </p:txBody>
      </p:sp>
      <p:pic>
        <p:nvPicPr>
          <p:cNvPr id="14" name="Picture 2" descr="http://www.problogger.net/wp-content/santablog.jpg"/>
          <p:cNvPicPr>
            <a:picLocks noChangeAspect="1" noChangeArrowheads="1"/>
          </p:cNvPicPr>
          <p:nvPr/>
        </p:nvPicPr>
        <p:blipFill>
          <a:blip r:embed="rId3"/>
          <a:srcRect l="6334" t="8370" r="8145" b="6109"/>
          <a:stretch>
            <a:fillRect/>
          </a:stretch>
        </p:blipFill>
        <p:spPr bwMode="auto">
          <a:xfrm>
            <a:off x="5143504" y="2000240"/>
            <a:ext cx="3571900" cy="4000528"/>
          </a:xfrm>
          <a:prstGeom prst="rect">
            <a:avLst/>
          </a:prstGeom>
          <a:noFill/>
        </p:spPr>
      </p:pic>
      <p:sp>
        <p:nvSpPr>
          <p:cNvPr id="15" name="14 Rectángulo"/>
          <p:cNvSpPr/>
          <p:nvPr/>
        </p:nvSpPr>
        <p:spPr>
          <a:xfrm>
            <a:off x="357158" y="2357430"/>
            <a:ext cx="4572000" cy="3477875"/>
          </a:xfrm>
          <a:prstGeom prst="rect">
            <a:avLst/>
          </a:prstGeom>
        </p:spPr>
        <p:txBody>
          <a:bodyPr wrap="square">
            <a:spAutoFit/>
          </a:bodyPr>
          <a:lstStyle/>
          <a:p>
            <a:r>
              <a:rPr lang="en-US" sz="2000" dirty="0" smtClean="0"/>
              <a:t>Here are some examples:</a:t>
            </a:r>
          </a:p>
          <a:p>
            <a:endParaRPr lang="en-US" sz="2000" b="1" dirty="0" smtClean="0">
              <a:solidFill>
                <a:srgbClr val="00B050"/>
              </a:solidFill>
            </a:endParaRPr>
          </a:p>
          <a:p>
            <a:r>
              <a:rPr lang="en-US" sz="2000" b="1" dirty="0" smtClean="0">
                <a:solidFill>
                  <a:srgbClr val="00B050"/>
                </a:solidFill>
              </a:rPr>
              <a:t>'I used to smoke </a:t>
            </a:r>
            <a:r>
              <a:rPr lang="en-US" sz="2000" dirty="0" smtClean="0"/>
              <a:t>30 cigarettes a day, but I gave up when I became convinced that smoking causes cancer.'</a:t>
            </a:r>
          </a:p>
          <a:p>
            <a:endParaRPr lang="en-US" sz="2000" dirty="0" smtClean="0"/>
          </a:p>
          <a:p>
            <a:r>
              <a:rPr lang="en-US" sz="2000" b="1" dirty="0" smtClean="0">
                <a:solidFill>
                  <a:srgbClr val="00B050"/>
                </a:solidFill>
              </a:rPr>
              <a:t>'I didn't use to like cricket</a:t>
            </a:r>
            <a:r>
              <a:rPr lang="en-US" sz="2000" dirty="0" smtClean="0"/>
              <a:t>, but now I'm getting interested in it.' </a:t>
            </a:r>
          </a:p>
          <a:p>
            <a:r>
              <a:rPr lang="en-US" sz="2000" b="1" dirty="0" smtClean="0">
                <a:solidFill>
                  <a:srgbClr val="00B050"/>
                </a:solidFill>
              </a:rPr>
              <a:t>'Didn't he use to be vegetarian?' </a:t>
            </a:r>
            <a:r>
              <a:rPr lang="en-US" sz="2000" dirty="0" smtClean="0"/>
              <a:t>'Yes, he did, but he started eating meat last winter and now he's a real carnivore.' </a:t>
            </a:r>
            <a:endParaRPr lang="es-ES" sz="20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http://busyteacher.org/uploads/posts/2013-08/1376643737_16.08.png"/>
          <p:cNvPicPr>
            <a:picLocks noChangeAspect="1" noChangeArrowheads="1"/>
          </p:cNvPicPr>
          <p:nvPr/>
        </p:nvPicPr>
        <p:blipFill rotWithShape="1">
          <a:blip r:embed="rId2"/>
          <a:srcRect t="3800"/>
          <a:stretch/>
        </p:blipFill>
        <p:spPr bwMode="auto">
          <a:xfrm>
            <a:off x="251520" y="44624"/>
            <a:ext cx="8559829" cy="6597352"/>
          </a:xfrm>
          <a:prstGeom prst="rect">
            <a:avLst/>
          </a:prstGeom>
          <a:noFill/>
        </p:spPr>
      </p:pic>
      <p:sp>
        <p:nvSpPr>
          <p:cNvPr id="3" name="CuadroTexto 2"/>
          <p:cNvSpPr txBox="1"/>
          <p:nvPr/>
        </p:nvSpPr>
        <p:spPr>
          <a:xfrm>
            <a:off x="2771800" y="3717032"/>
            <a:ext cx="4968552" cy="307777"/>
          </a:xfrm>
          <a:prstGeom prst="rect">
            <a:avLst/>
          </a:prstGeom>
          <a:noFill/>
        </p:spPr>
        <p:txBody>
          <a:bodyPr wrap="square" rtlCol="0">
            <a:spAutoFit/>
          </a:bodyPr>
          <a:lstStyle/>
          <a:p>
            <a:r>
              <a:rPr lang="es-ES" sz="1400" dirty="0" smtClean="0"/>
              <a:t>I use </a:t>
            </a:r>
            <a:r>
              <a:rPr lang="es-ES" sz="1400" dirty="0" err="1" smtClean="0"/>
              <a:t>to</a:t>
            </a:r>
            <a:r>
              <a:rPr lang="es-ES" sz="1400" dirty="0" smtClean="0"/>
              <a:t> be in </a:t>
            </a:r>
            <a:r>
              <a:rPr lang="es-ES" sz="1400" dirty="0" err="1" smtClean="0"/>
              <a:t>the</a:t>
            </a:r>
            <a:r>
              <a:rPr lang="es-ES" sz="1400" dirty="0" smtClean="0"/>
              <a:t> </a:t>
            </a:r>
            <a:r>
              <a:rPr lang="es-ES" sz="1400" dirty="0" err="1" smtClean="0"/>
              <a:t>school</a:t>
            </a:r>
            <a:r>
              <a:rPr lang="es-ES" sz="1400" dirty="0" smtClean="0"/>
              <a:t> </a:t>
            </a:r>
            <a:r>
              <a:rPr lang="es-ES" sz="1400" dirty="0" err="1" smtClean="0"/>
              <a:t>swimming</a:t>
            </a:r>
            <a:r>
              <a:rPr lang="es-ES" sz="1400" dirty="0" smtClean="0"/>
              <a:t> </a:t>
            </a:r>
            <a:r>
              <a:rPr lang="es-ES" sz="1400" dirty="0" err="1" smtClean="0"/>
              <a:t>team</a:t>
            </a:r>
            <a:endParaRPr lang="es-ES" sz="1400" dirty="0"/>
          </a:p>
        </p:txBody>
      </p:sp>
      <p:sp>
        <p:nvSpPr>
          <p:cNvPr id="5" name="CuadroTexto 4"/>
          <p:cNvSpPr txBox="1"/>
          <p:nvPr/>
        </p:nvSpPr>
        <p:spPr>
          <a:xfrm>
            <a:off x="2627784" y="4077072"/>
            <a:ext cx="4968552" cy="307777"/>
          </a:xfrm>
          <a:prstGeom prst="rect">
            <a:avLst/>
          </a:prstGeom>
          <a:noFill/>
        </p:spPr>
        <p:txBody>
          <a:bodyPr wrap="square" rtlCol="0">
            <a:spAutoFit/>
          </a:bodyPr>
          <a:lstStyle/>
          <a:p>
            <a:r>
              <a:rPr lang="es-ES" sz="1400" dirty="0" err="1" smtClean="0"/>
              <a:t>Sophie</a:t>
            </a:r>
            <a:r>
              <a:rPr lang="es-ES" sz="1400" dirty="0" smtClean="0"/>
              <a:t> </a:t>
            </a:r>
            <a:r>
              <a:rPr lang="es-ES" sz="1400" dirty="0" err="1" smtClean="0"/>
              <a:t>used</a:t>
            </a:r>
            <a:r>
              <a:rPr lang="es-ES" sz="1400" dirty="0" smtClean="0"/>
              <a:t> </a:t>
            </a:r>
            <a:r>
              <a:rPr lang="es-ES" sz="1400" dirty="0" err="1" smtClean="0"/>
              <a:t>to</a:t>
            </a:r>
            <a:r>
              <a:rPr lang="es-ES" sz="1400" dirty="0" smtClean="0"/>
              <a:t> </a:t>
            </a:r>
            <a:r>
              <a:rPr lang="es-ES" sz="1400" dirty="0" err="1" smtClean="0"/>
              <a:t>had</a:t>
            </a:r>
            <a:r>
              <a:rPr lang="es-ES" sz="1400" dirty="0" smtClean="0"/>
              <a:t> </a:t>
            </a:r>
            <a:r>
              <a:rPr lang="es-ES" sz="1400" dirty="0" err="1" smtClean="0"/>
              <a:t>long</a:t>
            </a:r>
            <a:r>
              <a:rPr lang="es-ES" sz="1400" dirty="0" smtClean="0"/>
              <a:t> </a:t>
            </a:r>
            <a:r>
              <a:rPr lang="es-ES" sz="1400" dirty="0" err="1" smtClean="0"/>
              <a:t>hair</a:t>
            </a:r>
            <a:r>
              <a:rPr lang="es-ES" sz="1400" dirty="0" smtClean="0"/>
              <a:t> </a:t>
            </a:r>
            <a:r>
              <a:rPr lang="es-ES" sz="1400" dirty="0" err="1" smtClean="0"/>
              <a:t>when</a:t>
            </a:r>
            <a:r>
              <a:rPr lang="es-ES" sz="1400" dirty="0" smtClean="0"/>
              <a:t> </a:t>
            </a:r>
            <a:r>
              <a:rPr lang="es-ES" sz="1400" dirty="0" err="1" smtClean="0"/>
              <a:t>she</a:t>
            </a:r>
            <a:r>
              <a:rPr lang="es-ES" sz="1400" dirty="0" smtClean="0"/>
              <a:t> </a:t>
            </a:r>
            <a:r>
              <a:rPr lang="es-ES" sz="1400" dirty="0" err="1" smtClean="0"/>
              <a:t>was</a:t>
            </a:r>
            <a:r>
              <a:rPr lang="es-ES" sz="1400" dirty="0" smtClean="0"/>
              <a:t> 7.</a:t>
            </a:r>
            <a:endParaRPr lang="es-ES" sz="1400" dirty="0"/>
          </a:p>
        </p:txBody>
      </p:sp>
      <p:sp>
        <p:nvSpPr>
          <p:cNvPr id="6" name="CuadroTexto 5"/>
          <p:cNvSpPr txBox="1"/>
          <p:nvPr/>
        </p:nvSpPr>
        <p:spPr>
          <a:xfrm>
            <a:off x="2339752" y="4446404"/>
            <a:ext cx="5760640" cy="307777"/>
          </a:xfrm>
          <a:prstGeom prst="rect">
            <a:avLst/>
          </a:prstGeom>
          <a:noFill/>
        </p:spPr>
        <p:txBody>
          <a:bodyPr wrap="square" rtlCol="0">
            <a:spAutoFit/>
          </a:bodyPr>
          <a:lstStyle/>
          <a:p>
            <a:r>
              <a:rPr lang="es-ES" sz="1400" dirty="0" smtClean="0"/>
              <a:t>Mary </a:t>
            </a:r>
            <a:r>
              <a:rPr lang="es-ES" sz="1400" dirty="0" err="1" smtClean="0"/>
              <a:t>didn’t</a:t>
            </a:r>
            <a:r>
              <a:rPr lang="es-ES" sz="1400" dirty="0" smtClean="0"/>
              <a:t> use </a:t>
            </a:r>
            <a:r>
              <a:rPr lang="es-ES" sz="1400" dirty="0" err="1" smtClean="0"/>
              <a:t>to</a:t>
            </a:r>
            <a:r>
              <a:rPr lang="es-ES" sz="1400" dirty="0" smtClean="0"/>
              <a:t> listen </a:t>
            </a:r>
            <a:r>
              <a:rPr lang="es-ES" sz="1400" dirty="0" err="1" smtClean="0"/>
              <a:t>when</a:t>
            </a:r>
            <a:r>
              <a:rPr lang="es-ES" sz="1400" dirty="0" smtClean="0"/>
              <a:t> </a:t>
            </a:r>
            <a:r>
              <a:rPr lang="es-ES" sz="1400" dirty="0" err="1" smtClean="0"/>
              <a:t>her</a:t>
            </a:r>
            <a:r>
              <a:rPr lang="es-ES" sz="1400" dirty="0" smtClean="0"/>
              <a:t> </a:t>
            </a:r>
            <a:r>
              <a:rPr lang="es-ES" sz="1400" dirty="0" err="1" smtClean="0"/>
              <a:t>teachers</a:t>
            </a:r>
            <a:r>
              <a:rPr lang="es-ES" sz="1400" dirty="0" smtClean="0"/>
              <a:t> </a:t>
            </a:r>
            <a:r>
              <a:rPr lang="es-ES" sz="1400" dirty="0" err="1" smtClean="0"/>
              <a:t>were</a:t>
            </a:r>
            <a:r>
              <a:rPr lang="es-ES" sz="1400" dirty="0" smtClean="0"/>
              <a:t> </a:t>
            </a:r>
            <a:r>
              <a:rPr lang="es-ES" sz="1400" dirty="0" err="1" smtClean="0"/>
              <a:t>speaking</a:t>
            </a:r>
            <a:r>
              <a:rPr lang="es-ES" sz="1400" dirty="0" smtClean="0"/>
              <a:t> </a:t>
            </a:r>
            <a:endParaRPr lang="es-ES" sz="1400" dirty="0"/>
          </a:p>
        </p:txBody>
      </p:sp>
      <p:sp>
        <p:nvSpPr>
          <p:cNvPr id="7" name="CuadroTexto 6"/>
          <p:cNvSpPr txBox="1"/>
          <p:nvPr/>
        </p:nvSpPr>
        <p:spPr>
          <a:xfrm>
            <a:off x="2267744" y="4837994"/>
            <a:ext cx="6768752" cy="307777"/>
          </a:xfrm>
          <a:prstGeom prst="rect">
            <a:avLst/>
          </a:prstGeom>
          <a:noFill/>
        </p:spPr>
        <p:txBody>
          <a:bodyPr wrap="square" rtlCol="0">
            <a:spAutoFit/>
          </a:bodyPr>
          <a:lstStyle/>
          <a:p>
            <a:r>
              <a:rPr lang="es-ES" sz="1400" dirty="0" smtClean="0"/>
              <a:t>Ricardo </a:t>
            </a:r>
            <a:r>
              <a:rPr lang="es-ES" sz="1400" dirty="0" err="1" smtClean="0"/>
              <a:t>used</a:t>
            </a:r>
            <a:r>
              <a:rPr lang="es-ES" sz="1400" dirty="0" smtClean="0"/>
              <a:t> </a:t>
            </a:r>
            <a:r>
              <a:rPr lang="es-ES" sz="1400" dirty="0" err="1" smtClean="0"/>
              <a:t>to</a:t>
            </a:r>
            <a:r>
              <a:rPr lang="es-ES" sz="1400" dirty="0" smtClean="0"/>
              <a:t> </a:t>
            </a:r>
            <a:r>
              <a:rPr lang="es-ES" sz="1400" dirty="0" err="1" smtClean="0"/>
              <a:t>got</a:t>
            </a:r>
            <a:r>
              <a:rPr lang="es-ES" sz="1400" dirty="0" smtClean="0"/>
              <a:t> up at 6:00 </a:t>
            </a:r>
            <a:r>
              <a:rPr lang="es-ES" sz="1400" dirty="0" err="1" smtClean="0"/>
              <a:t>when</a:t>
            </a:r>
            <a:r>
              <a:rPr lang="es-ES" sz="1400" dirty="0" smtClean="0"/>
              <a:t> he </a:t>
            </a:r>
            <a:r>
              <a:rPr lang="es-ES" sz="1400" dirty="0" err="1" smtClean="0"/>
              <a:t>was</a:t>
            </a:r>
            <a:r>
              <a:rPr lang="es-ES" sz="1400" dirty="0" smtClean="0"/>
              <a:t> training </a:t>
            </a:r>
            <a:r>
              <a:rPr lang="es-ES" sz="1400" dirty="0" err="1" smtClean="0"/>
              <a:t>for</a:t>
            </a:r>
            <a:r>
              <a:rPr lang="es-ES" sz="1400" dirty="0" smtClean="0"/>
              <a:t> </a:t>
            </a:r>
            <a:r>
              <a:rPr lang="es-ES" sz="1400" dirty="0" err="1" smtClean="0"/>
              <a:t>the</a:t>
            </a:r>
            <a:r>
              <a:rPr lang="es-ES" sz="1400" dirty="0" smtClean="0"/>
              <a:t> </a:t>
            </a:r>
            <a:r>
              <a:rPr lang="es-ES" sz="1400" dirty="0" err="1" smtClean="0"/>
              <a:t>Olympics</a:t>
            </a:r>
            <a:endParaRPr lang="es-ES" sz="1400" dirty="0"/>
          </a:p>
        </p:txBody>
      </p:sp>
      <p:sp>
        <p:nvSpPr>
          <p:cNvPr id="8" name="CuadroTexto 7"/>
          <p:cNvSpPr txBox="1"/>
          <p:nvPr/>
        </p:nvSpPr>
        <p:spPr>
          <a:xfrm>
            <a:off x="2843808" y="5207326"/>
            <a:ext cx="4968552" cy="307777"/>
          </a:xfrm>
          <a:prstGeom prst="rect">
            <a:avLst/>
          </a:prstGeom>
          <a:noFill/>
        </p:spPr>
        <p:txBody>
          <a:bodyPr wrap="square" rtlCol="0">
            <a:spAutoFit/>
          </a:bodyPr>
          <a:lstStyle/>
          <a:p>
            <a:r>
              <a:rPr lang="es-ES" sz="1400" dirty="0" err="1" smtClean="0"/>
              <a:t>Did</a:t>
            </a:r>
            <a:r>
              <a:rPr lang="es-ES" sz="1400" dirty="0" smtClean="0"/>
              <a:t> </a:t>
            </a:r>
            <a:r>
              <a:rPr lang="es-ES" sz="1400" dirty="0" err="1" smtClean="0"/>
              <a:t>you</a:t>
            </a:r>
            <a:r>
              <a:rPr lang="es-ES" sz="1400" dirty="0" smtClean="0"/>
              <a:t> use </a:t>
            </a:r>
            <a:r>
              <a:rPr lang="es-ES" sz="1400" dirty="0" err="1" smtClean="0"/>
              <a:t>to</a:t>
            </a:r>
            <a:r>
              <a:rPr lang="es-ES" sz="1400" dirty="0" smtClean="0"/>
              <a:t> </a:t>
            </a:r>
            <a:r>
              <a:rPr lang="es-ES" sz="1400" dirty="0" err="1" smtClean="0"/>
              <a:t>usually</a:t>
            </a:r>
            <a:r>
              <a:rPr lang="es-ES" sz="1400" dirty="0" smtClean="0"/>
              <a:t> do </a:t>
            </a:r>
            <a:r>
              <a:rPr lang="es-ES" sz="1400" dirty="0" err="1" smtClean="0"/>
              <a:t>on</a:t>
            </a:r>
            <a:r>
              <a:rPr lang="es-ES" sz="1400" dirty="0" smtClean="0"/>
              <a:t> </a:t>
            </a:r>
            <a:r>
              <a:rPr lang="es-ES" sz="1400" dirty="0" err="1" smtClean="0"/>
              <a:t>Saturday</a:t>
            </a:r>
            <a:r>
              <a:rPr lang="es-ES" sz="1400" dirty="0" smtClean="0"/>
              <a:t> </a:t>
            </a:r>
            <a:r>
              <a:rPr lang="es-ES" sz="1400" dirty="0" err="1" smtClean="0"/>
              <a:t>evening</a:t>
            </a:r>
            <a:r>
              <a:rPr lang="es-ES" sz="1400" dirty="0" smtClean="0"/>
              <a:t>?</a:t>
            </a:r>
            <a:endParaRPr lang="es-ES" sz="1400" dirty="0"/>
          </a:p>
        </p:txBody>
      </p:sp>
      <p:sp>
        <p:nvSpPr>
          <p:cNvPr id="9" name="CuadroTexto 8"/>
          <p:cNvSpPr txBox="1"/>
          <p:nvPr/>
        </p:nvSpPr>
        <p:spPr>
          <a:xfrm>
            <a:off x="2915816" y="5598532"/>
            <a:ext cx="5184576" cy="307777"/>
          </a:xfrm>
          <a:prstGeom prst="rect">
            <a:avLst/>
          </a:prstGeom>
          <a:noFill/>
        </p:spPr>
        <p:txBody>
          <a:bodyPr wrap="square" rtlCol="0">
            <a:spAutoFit/>
          </a:bodyPr>
          <a:lstStyle/>
          <a:p>
            <a:r>
              <a:rPr lang="es-ES" sz="1400" dirty="0" err="1" smtClean="0"/>
              <a:t>My</a:t>
            </a:r>
            <a:r>
              <a:rPr lang="es-ES" sz="1400" dirty="0" smtClean="0"/>
              <a:t> </a:t>
            </a:r>
            <a:r>
              <a:rPr lang="es-ES" sz="1400" dirty="0" err="1" smtClean="0"/>
              <a:t>brother</a:t>
            </a:r>
            <a:r>
              <a:rPr lang="es-ES" sz="1400" dirty="0" smtClean="0"/>
              <a:t> </a:t>
            </a:r>
            <a:r>
              <a:rPr lang="es-ES" sz="1400" dirty="0" err="1" smtClean="0"/>
              <a:t>used</a:t>
            </a:r>
            <a:r>
              <a:rPr lang="es-ES" sz="1400" dirty="0" smtClean="0"/>
              <a:t> </a:t>
            </a:r>
            <a:r>
              <a:rPr lang="es-ES" sz="1400" dirty="0" err="1" smtClean="0"/>
              <a:t>to</a:t>
            </a:r>
            <a:r>
              <a:rPr lang="es-ES" sz="1400" dirty="0" smtClean="0"/>
              <a:t> </a:t>
            </a:r>
            <a:r>
              <a:rPr lang="es-ES" sz="1400" dirty="0" err="1" smtClean="0"/>
              <a:t>wore</a:t>
            </a:r>
            <a:r>
              <a:rPr lang="es-ES" sz="1400" dirty="0" smtClean="0"/>
              <a:t> </a:t>
            </a:r>
            <a:r>
              <a:rPr lang="es-ES" sz="1400" dirty="0" err="1" smtClean="0"/>
              <a:t>glasses</a:t>
            </a:r>
            <a:r>
              <a:rPr lang="es-ES" sz="1400" dirty="0" smtClean="0"/>
              <a:t> </a:t>
            </a:r>
            <a:r>
              <a:rPr lang="es-ES" sz="1400" dirty="0" err="1" smtClean="0"/>
              <a:t>when</a:t>
            </a:r>
            <a:r>
              <a:rPr lang="es-ES" sz="1400" dirty="0" smtClean="0"/>
              <a:t> he </a:t>
            </a:r>
            <a:r>
              <a:rPr lang="es-ES" sz="1400" dirty="0" err="1" smtClean="0"/>
              <a:t>was</a:t>
            </a:r>
            <a:r>
              <a:rPr lang="es-ES" sz="1400" dirty="0" smtClean="0"/>
              <a:t> </a:t>
            </a:r>
            <a:r>
              <a:rPr lang="es-ES" sz="1400" dirty="0" err="1" smtClean="0"/>
              <a:t>small</a:t>
            </a:r>
            <a:endParaRPr lang="es-ES" sz="1400" dirty="0"/>
          </a:p>
        </p:txBody>
      </p:sp>
      <p:sp>
        <p:nvSpPr>
          <p:cNvPr id="10" name="CuadroTexto 9"/>
          <p:cNvSpPr txBox="1"/>
          <p:nvPr/>
        </p:nvSpPr>
        <p:spPr>
          <a:xfrm>
            <a:off x="2843808" y="6010835"/>
            <a:ext cx="4968552" cy="307777"/>
          </a:xfrm>
          <a:prstGeom prst="rect">
            <a:avLst/>
          </a:prstGeom>
          <a:noFill/>
        </p:spPr>
        <p:txBody>
          <a:bodyPr wrap="square" rtlCol="0">
            <a:spAutoFit/>
          </a:bodyPr>
          <a:lstStyle/>
          <a:p>
            <a:r>
              <a:rPr lang="es-ES" sz="1400" dirty="0" err="1" smtClean="0"/>
              <a:t>Becky</a:t>
            </a:r>
            <a:r>
              <a:rPr lang="es-ES" sz="1400" dirty="0" smtClean="0"/>
              <a:t> </a:t>
            </a:r>
            <a:r>
              <a:rPr lang="es-ES" sz="1400" dirty="0" err="1" smtClean="0"/>
              <a:t>used</a:t>
            </a:r>
            <a:r>
              <a:rPr lang="es-ES" sz="1400" dirty="0" smtClean="0"/>
              <a:t> </a:t>
            </a:r>
            <a:r>
              <a:rPr lang="es-ES" sz="1400" dirty="0" err="1" smtClean="0"/>
              <a:t>to</a:t>
            </a:r>
            <a:r>
              <a:rPr lang="es-ES" sz="1400" dirty="0" smtClean="0"/>
              <a:t> </a:t>
            </a:r>
            <a:r>
              <a:rPr lang="es-ES" sz="1400" dirty="0" err="1" smtClean="0"/>
              <a:t>afraid</a:t>
            </a:r>
            <a:r>
              <a:rPr lang="es-ES" sz="1400" dirty="0" smtClean="0"/>
              <a:t> of </a:t>
            </a:r>
            <a:r>
              <a:rPr lang="es-ES" sz="1400" dirty="0" err="1" smtClean="0"/>
              <a:t>dogs</a:t>
            </a:r>
            <a:r>
              <a:rPr lang="es-ES" sz="1400" dirty="0" smtClean="0"/>
              <a:t> </a:t>
            </a:r>
            <a:r>
              <a:rPr lang="es-ES" sz="1400" dirty="0" err="1" smtClean="0"/>
              <a:t>when</a:t>
            </a:r>
            <a:r>
              <a:rPr lang="es-ES" sz="1400" dirty="0" smtClean="0"/>
              <a:t> </a:t>
            </a:r>
            <a:r>
              <a:rPr lang="es-ES" sz="1400" dirty="0" err="1" smtClean="0"/>
              <a:t>she</a:t>
            </a:r>
            <a:r>
              <a:rPr lang="es-ES" sz="1400" dirty="0" smtClean="0"/>
              <a:t> </a:t>
            </a:r>
            <a:r>
              <a:rPr lang="es-ES" sz="1400" dirty="0" err="1" smtClean="0"/>
              <a:t>was</a:t>
            </a:r>
            <a:r>
              <a:rPr lang="es-ES" sz="1400" dirty="0" smtClean="0"/>
              <a:t> a Little </a:t>
            </a:r>
            <a:r>
              <a:rPr lang="es-ES" sz="1400" dirty="0" err="1" smtClean="0"/>
              <a:t>girl</a:t>
            </a:r>
            <a:r>
              <a:rPr lang="es-ES" sz="1400" dirty="0" smtClean="0"/>
              <a:t>.</a:t>
            </a:r>
            <a:endParaRPr lang="es-ES" sz="1400" dirty="0"/>
          </a:p>
        </p:txBody>
      </p:sp>
      <p:sp>
        <p:nvSpPr>
          <p:cNvPr id="11" name="CuadroTexto 10"/>
          <p:cNvSpPr txBox="1"/>
          <p:nvPr/>
        </p:nvSpPr>
        <p:spPr>
          <a:xfrm>
            <a:off x="2771800" y="6423138"/>
            <a:ext cx="5170804" cy="307777"/>
          </a:xfrm>
          <a:prstGeom prst="rect">
            <a:avLst/>
          </a:prstGeom>
          <a:noFill/>
        </p:spPr>
        <p:txBody>
          <a:bodyPr wrap="square" rtlCol="0">
            <a:spAutoFit/>
          </a:bodyPr>
          <a:lstStyle/>
          <a:p>
            <a:r>
              <a:rPr lang="es-ES" sz="1400" dirty="0" err="1" smtClean="0"/>
              <a:t>We</a:t>
            </a:r>
            <a:r>
              <a:rPr lang="es-ES" sz="1400" dirty="0" smtClean="0"/>
              <a:t> </a:t>
            </a:r>
            <a:r>
              <a:rPr lang="es-ES" sz="1400" dirty="0" err="1" smtClean="0"/>
              <a:t>always</a:t>
            </a:r>
            <a:r>
              <a:rPr lang="es-ES" sz="1400" dirty="0" smtClean="0"/>
              <a:t> </a:t>
            </a:r>
            <a:r>
              <a:rPr lang="es-ES" sz="1400" dirty="0" err="1" smtClean="0"/>
              <a:t>used</a:t>
            </a:r>
            <a:r>
              <a:rPr lang="es-ES" sz="1400" dirty="0" smtClean="0"/>
              <a:t> </a:t>
            </a:r>
            <a:r>
              <a:rPr lang="es-ES" sz="1400" dirty="0" err="1" smtClean="0"/>
              <a:t>to</a:t>
            </a:r>
            <a:r>
              <a:rPr lang="es-ES" sz="1400" dirty="0" smtClean="0"/>
              <a:t> </a:t>
            </a:r>
            <a:r>
              <a:rPr lang="es-ES" sz="1400" dirty="0" err="1" smtClean="0"/>
              <a:t>gave</a:t>
            </a:r>
            <a:r>
              <a:rPr lang="es-ES" sz="1400" dirty="0" smtClean="0"/>
              <a:t> </a:t>
            </a:r>
            <a:r>
              <a:rPr lang="es-ES" sz="1400" dirty="0" err="1" smtClean="0"/>
              <a:t>our</a:t>
            </a:r>
            <a:r>
              <a:rPr lang="es-ES" sz="1400" dirty="0" smtClean="0"/>
              <a:t> </a:t>
            </a:r>
            <a:r>
              <a:rPr lang="es-ES" sz="1400" dirty="0" err="1" smtClean="0"/>
              <a:t>teacher</a:t>
            </a:r>
            <a:r>
              <a:rPr lang="es-ES" sz="1400" dirty="0" smtClean="0"/>
              <a:t> </a:t>
            </a:r>
            <a:r>
              <a:rPr lang="es-ES" sz="1400" dirty="0" err="1" smtClean="0"/>
              <a:t>presents</a:t>
            </a:r>
            <a:r>
              <a:rPr lang="es-ES" sz="1400" dirty="0" smtClean="0"/>
              <a:t> at </a:t>
            </a:r>
            <a:r>
              <a:rPr lang="es-ES" sz="1400" dirty="0" err="1" smtClean="0"/>
              <a:t>the</a:t>
            </a:r>
            <a:r>
              <a:rPr lang="es-ES" sz="1400" dirty="0" smtClean="0"/>
              <a:t> </a:t>
            </a:r>
            <a:r>
              <a:rPr lang="es-ES" sz="1400" dirty="0" err="1" smtClean="0"/>
              <a:t>end</a:t>
            </a:r>
            <a:r>
              <a:rPr lang="es-ES" sz="1400" dirty="0" smtClean="0"/>
              <a:t> of </a:t>
            </a:r>
            <a:r>
              <a:rPr lang="es-ES" sz="1400" dirty="0" err="1" smtClean="0"/>
              <a:t>the</a:t>
            </a:r>
            <a:r>
              <a:rPr lang="es-ES" sz="1400" dirty="0" smtClean="0"/>
              <a:t> </a:t>
            </a:r>
            <a:r>
              <a:rPr lang="es-ES" sz="1400" dirty="0" err="1" smtClean="0"/>
              <a:t>term</a:t>
            </a:r>
            <a:endParaRPr lang="es-ES" sz="14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Rectángulo"/>
          <p:cNvSpPr/>
          <p:nvPr/>
        </p:nvSpPr>
        <p:spPr>
          <a:xfrm>
            <a:off x="1285868" y="620688"/>
            <a:ext cx="7072346" cy="6109365"/>
          </a:xfrm>
          <a:prstGeom prst="rect">
            <a:avLst/>
          </a:prstGeom>
        </p:spPr>
        <p:txBody>
          <a:bodyPr wrap="square">
            <a:spAutoFit/>
          </a:bodyPr>
          <a:lstStyle/>
          <a:p>
            <a:r>
              <a:rPr lang="en-US" sz="1700" dirty="0" smtClean="0"/>
              <a:t>I / live in a flat when I was a child. </a:t>
            </a:r>
          </a:p>
          <a:p>
            <a:r>
              <a:rPr lang="en-US" sz="1700" dirty="0" smtClean="0"/>
              <a:t>.  I used to live in a flat when I was a child </a:t>
            </a:r>
          </a:p>
          <a:p>
            <a:r>
              <a:rPr lang="en-US" sz="1700" dirty="0" smtClean="0"/>
              <a:t> </a:t>
            </a:r>
          </a:p>
          <a:p>
            <a:r>
              <a:rPr lang="en-US" sz="1700" dirty="0" smtClean="0"/>
              <a:t>2) We / go to the beach every summer? </a:t>
            </a:r>
          </a:p>
          <a:p>
            <a:r>
              <a:rPr lang="en-US" sz="1700" dirty="0" smtClean="0"/>
              <a:t>.  Did we use to go to the beach every summer? </a:t>
            </a:r>
          </a:p>
          <a:p>
            <a:r>
              <a:rPr lang="en-US" sz="1700" dirty="0" smtClean="0"/>
              <a:t> </a:t>
            </a:r>
          </a:p>
          <a:p>
            <a:r>
              <a:rPr lang="en-US" sz="1700" dirty="0" smtClean="0"/>
              <a:t>3) She / love eating chocolate, but now she hates it </a:t>
            </a:r>
          </a:p>
          <a:p>
            <a:r>
              <a:rPr lang="en-US" sz="1700" dirty="0" smtClean="0"/>
              <a:t>.  She used to love eating chocolate, but now she hates it</a:t>
            </a:r>
          </a:p>
          <a:p>
            <a:r>
              <a:rPr lang="en-US" sz="1700" dirty="0" smtClean="0"/>
              <a:t> </a:t>
            </a:r>
          </a:p>
          <a:p>
            <a:r>
              <a:rPr lang="en-US" sz="1700" dirty="0" smtClean="0"/>
              <a:t>4) He / not / smoke </a:t>
            </a:r>
          </a:p>
          <a:p>
            <a:r>
              <a:rPr lang="en-US" sz="1700" dirty="0" smtClean="0"/>
              <a:t>.  He didn’t use to smoke </a:t>
            </a:r>
          </a:p>
          <a:p>
            <a:r>
              <a:rPr lang="en-US" sz="1700" dirty="0" smtClean="0"/>
              <a:t> </a:t>
            </a:r>
          </a:p>
          <a:p>
            <a:r>
              <a:rPr lang="en-US" sz="1700" dirty="0" smtClean="0"/>
              <a:t>5) I / play tennis when I was at school </a:t>
            </a:r>
          </a:p>
          <a:p>
            <a:r>
              <a:rPr lang="en-US" sz="1700" dirty="0" smtClean="0"/>
              <a:t>.  I used to play tennis when I was at school</a:t>
            </a:r>
          </a:p>
          <a:p>
            <a:r>
              <a:rPr lang="en-US" sz="1700" dirty="0" smtClean="0"/>
              <a:t> </a:t>
            </a:r>
          </a:p>
          <a:p>
            <a:r>
              <a:rPr lang="en-US" sz="1700" dirty="0" smtClean="0"/>
              <a:t>6) She / be able to speak French, but she has forgotten it all </a:t>
            </a:r>
          </a:p>
          <a:p>
            <a:r>
              <a:rPr lang="en-US" sz="1700" dirty="0" smtClean="0"/>
              <a:t>.   She used to be able to speak French, but she has forgotten it all</a:t>
            </a:r>
          </a:p>
          <a:p>
            <a:r>
              <a:rPr lang="en-US" sz="1700" dirty="0" smtClean="0"/>
              <a:t> </a:t>
            </a:r>
          </a:p>
          <a:p>
            <a:r>
              <a:rPr lang="en-US" sz="1700" dirty="0" smtClean="0"/>
              <a:t>7) He / play golf every weekend? </a:t>
            </a:r>
          </a:p>
          <a:p>
            <a:r>
              <a:rPr lang="en-US" sz="1700" dirty="0" smtClean="0"/>
              <a:t>.  Did he use to play golf every weekend?</a:t>
            </a:r>
          </a:p>
          <a:p>
            <a:r>
              <a:rPr lang="en-US" sz="1700" dirty="0" smtClean="0"/>
              <a:t> </a:t>
            </a:r>
          </a:p>
          <a:p>
            <a:r>
              <a:rPr lang="en-US" sz="1700" dirty="0" smtClean="0"/>
              <a:t>8) They both / have short hair </a:t>
            </a:r>
          </a:p>
          <a:p>
            <a:r>
              <a:rPr lang="es-ES" sz="1700" dirty="0" smtClean="0"/>
              <a:t>. </a:t>
            </a:r>
            <a:r>
              <a:rPr lang="es-ES" sz="1700" dirty="0" err="1" smtClean="0"/>
              <a:t>They</a:t>
            </a:r>
            <a:r>
              <a:rPr lang="es-ES" sz="1700" dirty="0" smtClean="0"/>
              <a:t> </a:t>
            </a:r>
            <a:r>
              <a:rPr lang="es-ES" sz="1700" dirty="0" err="1" smtClean="0"/>
              <a:t>both</a:t>
            </a:r>
            <a:r>
              <a:rPr lang="es-ES" sz="1700" dirty="0" smtClean="0"/>
              <a:t> </a:t>
            </a:r>
            <a:r>
              <a:rPr lang="es-ES" sz="1700" dirty="0" err="1" smtClean="0"/>
              <a:t>used</a:t>
            </a:r>
            <a:r>
              <a:rPr lang="es-ES" sz="1700" dirty="0" smtClean="0"/>
              <a:t> </a:t>
            </a:r>
            <a:r>
              <a:rPr lang="es-ES" sz="1700" dirty="0" err="1" smtClean="0"/>
              <a:t>to</a:t>
            </a:r>
            <a:r>
              <a:rPr lang="es-ES" sz="1700" dirty="0" smtClean="0"/>
              <a:t> </a:t>
            </a:r>
            <a:r>
              <a:rPr lang="es-ES" sz="1700" dirty="0" err="1" smtClean="0"/>
              <a:t>have</a:t>
            </a:r>
            <a:r>
              <a:rPr lang="es-ES" sz="1700" dirty="0" smtClean="0"/>
              <a:t> short </a:t>
            </a:r>
            <a:r>
              <a:rPr lang="es-ES" sz="1700" dirty="0" err="1" smtClean="0"/>
              <a:t>hair</a:t>
            </a:r>
            <a:endParaRPr lang="es-ES" sz="1700" dirty="0"/>
          </a:p>
        </p:txBody>
      </p:sp>
      <p:sp>
        <p:nvSpPr>
          <p:cNvPr id="6" name="5 CuadroTexto"/>
          <p:cNvSpPr txBox="1"/>
          <p:nvPr/>
        </p:nvSpPr>
        <p:spPr>
          <a:xfrm>
            <a:off x="1643042" y="214290"/>
            <a:ext cx="5585953" cy="369332"/>
          </a:xfrm>
          <a:prstGeom prst="rect">
            <a:avLst/>
          </a:prstGeom>
          <a:noFill/>
        </p:spPr>
        <p:txBody>
          <a:bodyPr wrap="none" rtlCol="0">
            <a:spAutoFit/>
          </a:bodyPr>
          <a:lstStyle/>
          <a:p>
            <a:r>
              <a:rPr lang="es-ES_tradnl" dirty="0" err="1" smtClean="0">
                <a:solidFill>
                  <a:srgbClr val="0070C0"/>
                </a:solidFill>
              </a:rPr>
              <a:t>Arrange</a:t>
            </a:r>
            <a:r>
              <a:rPr lang="es-ES_tradnl" dirty="0" smtClean="0">
                <a:solidFill>
                  <a:srgbClr val="0070C0"/>
                </a:solidFill>
              </a:rPr>
              <a:t> </a:t>
            </a:r>
            <a:r>
              <a:rPr lang="es-ES_tradnl" dirty="0" err="1" smtClean="0">
                <a:solidFill>
                  <a:srgbClr val="0070C0"/>
                </a:solidFill>
              </a:rPr>
              <a:t>the</a:t>
            </a:r>
            <a:r>
              <a:rPr lang="es-ES_tradnl" dirty="0" smtClean="0">
                <a:solidFill>
                  <a:srgbClr val="0070C0"/>
                </a:solidFill>
              </a:rPr>
              <a:t> </a:t>
            </a:r>
            <a:r>
              <a:rPr lang="es-ES_tradnl" dirty="0" err="1" smtClean="0">
                <a:solidFill>
                  <a:srgbClr val="0070C0"/>
                </a:solidFill>
              </a:rPr>
              <a:t>following</a:t>
            </a:r>
            <a:r>
              <a:rPr lang="es-ES_tradnl" dirty="0" smtClean="0">
                <a:solidFill>
                  <a:srgbClr val="0070C0"/>
                </a:solidFill>
              </a:rPr>
              <a:t> </a:t>
            </a:r>
            <a:r>
              <a:rPr lang="es-ES_tradnl" dirty="0" err="1" smtClean="0">
                <a:solidFill>
                  <a:srgbClr val="0070C0"/>
                </a:solidFill>
              </a:rPr>
              <a:t>sentences</a:t>
            </a:r>
            <a:r>
              <a:rPr lang="es-ES_tradnl" dirty="0" smtClean="0">
                <a:solidFill>
                  <a:srgbClr val="0070C0"/>
                </a:solidFill>
              </a:rPr>
              <a:t> </a:t>
            </a:r>
            <a:r>
              <a:rPr lang="es-ES_tradnl" dirty="0" err="1" smtClean="0">
                <a:solidFill>
                  <a:srgbClr val="0070C0"/>
                </a:solidFill>
              </a:rPr>
              <a:t>using</a:t>
            </a:r>
            <a:r>
              <a:rPr lang="es-ES_tradnl" dirty="0" smtClean="0">
                <a:solidFill>
                  <a:srgbClr val="0070C0"/>
                </a:solidFill>
              </a:rPr>
              <a:t> </a:t>
            </a:r>
            <a:r>
              <a:rPr lang="es-ES_tradnl" b="1" dirty="0" smtClean="0">
                <a:solidFill>
                  <a:srgbClr val="00B050"/>
                </a:solidFill>
              </a:rPr>
              <a:t>USED TO (+ and – )</a:t>
            </a:r>
            <a:endParaRPr lang="es-ES" b="1" dirty="0">
              <a:solidFill>
                <a:srgbClr val="00B050"/>
              </a:solidFill>
            </a:endParaRPr>
          </a:p>
        </p:txBody>
      </p:sp>
    </p:spTree>
    <p:controls>
      <mc:AlternateContent xmlns:mc="http://schemas.openxmlformats.org/markup-compatibility/2006">
        <mc:Choice xmlns:v="urn:schemas-microsoft-com:vml" Requires="v">
          <p:control spid="1151" name="DefaultOcx" r:id="rId2" imgW="914400" imgH="228600"/>
        </mc:Choice>
        <mc:Fallback>
          <p:control name="DefaultOcx" r:id="rId2" imgW="914400" imgH="228600">
            <p:pic>
              <p:nvPicPr>
                <p:cNvPr id="2" name="DefaultOcx"/>
                <p:cNvPicPr preferRelativeResize="0">
                  <a:picLocks noChangeArrowheads="1" noChangeShapeType="1"/>
                </p:cNvPicPr>
                <p:nvPr/>
              </p:nvPicPr>
              <p:blipFill>
                <a:blip r:embed="rId17"/>
                <a:srcRect/>
                <a:stretch>
                  <a:fillRect/>
                </a:stretch>
              </p:blipFill>
              <p:spPr bwMode="auto">
                <a:xfrm>
                  <a:off x="0" y="0"/>
                  <a:ext cx="914400" cy="228600"/>
                </a:xfrm>
                <a:prstGeom prst="rect">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no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ontrol>
        </mc:Fallback>
      </mc:AlternateContent>
      <mc:AlternateContent xmlns:mc="http://schemas.openxmlformats.org/markup-compatibility/2006">
        <mc:Choice xmlns:v="urn:schemas-microsoft-com:vml" Requires="v">
          <p:control spid="1152" name="HTMLSubmit1" r:id="rId3" imgW="676440" imgH="361800"/>
        </mc:Choice>
        <mc:Fallback>
          <p:control name="HTMLSubmit1" r:id="rId3" imgW="676440" imgH="361800">
            <p:pic>
              <p:nvPicPr>
                <p:cNvPr id="3" name="HTMLSubmit1"/>
                <p:cNvPicPr preferRelativeResize="0">
                  <a:picLocks noChangeArrowheads="1" noChangeShapeType="1"/>
                </p:cNvPicPr>
                <p:nvPr/>
              </p:nvPicPr>
              <p:blipFill>
                <a:blip r:embed="rId18"/>
                <a:srcRect/>
                <a:stretch>
                  <a:fillRect/>
                </a:stretch>
              </p:blipFill>
              <p:spPr bwMode="auto">
                <a:xfrm>
                  <a:off x="0" y="0"/>
                  <a:ext cx="914400" cy="304800"/>
                </a:xfrm>
                <a:prstGeom prst="rect">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no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ontrol>
        </mc:Fallback>
      </mc:AlternateContent>
      <mc:AlternateContent xmlns:mc="http://schemas.openxmlformats.org/markup-compatibility/2006">
        <mc:Choice xmlns:v="urn:schemas-microsoft-com:vml" Requires="v">
          <p:control spid="1153" name="HTMLSubmit2" r:id="rId4" imgW="1257480" imgH="361800"/>
        </mc:Choice>
        <mc:Fallback>
          <p:control name="HTMLSubmit2" r:id="rId4" imgW="1257480" imgH="361800">
            <p:pic>
              <p:nvPicPr>
                <p:cNvPr id="4" name="HTMLSubmit2"/>
                <p:cNvPicPr preferRelativeResize="0">
                  <a:picLocks noChangeArrowheads="1" noChangeShapeType="1"/>
                </p:cNvPicPr>
                <p:nvPr/>
              </p:nvPicPr>
              <p:blipFill>
                <a:blip r:embed="rId19"/>
                <a:srcRect/>
                <a:stretch>
                  <a:fillRect/>
                </a:stretch>
              </p:blipFill>
              <p:spPr bwMode="auto">
                <a:xfrm>
                  <a:off x="0" y="0"/>
                  <a:ext cx="914400" cy="304800"/>
                </a:xfrm>
                <a:prstGeom prst="rect">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no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ontrol>
        </mc:Fallback>
      </mc:AlternateContent>
      <mc:AlternateContent xmlns:mc="http://schemas.openxmlformats.org/markup-compatibility/2006">
        <mc:Choice xmlns:v="urn:schemas-microsoft-com:vml" Requires="v">
          <p:control spid="1154" name="HTMLText1" r:id="rId5" imgW="914400" imgH="228600"/>
        </mc:Choice>
        <mc:Fallback>
          <p:control name="HTMLText1" r:id="rId5" imgW="914400" imgH="228600">
            <p:pic>
              <p:nvPicPr>
                <p:cNvPr id="7" name="HTMLText1"/>
                <p:cNvPicPr preferRelativeResize="0">
                  <a:picLocks noChangeArrowheads="1" noChangeShapeType="1"/>
                </p:cNvPicPr>
                <p:nvPr/>
              </p:nvPicPr>
              <p:blipFill>
                <a:blip r:embed="rId17"/>
                <a:srcRect/>
                <a:stretch>
                  <a:fillRect/>
                </a:stretch>
              </p:blipFill>
              <p:spPr bwMode="auto">
                <a:xfrm>
                  <a:off x="0" y="0"/>
                  <a:ext cx="914400" cy="228600"/>
                </a:xfrm>
                <a:prstGeom prst="rect">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no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ontrol>
        </mc:Fallback>
      </mc:AlternateContent>
      <mc:AlternateContent xmlns:mc="http://schemas.openxmlformats.org/markup-compatibility/2006">
        <mc:Choice xmlns:v="urn:schemas-microsoft-com:vml" Requires="v">
          <p:control spid="1155" name="HTMLSubmit3" r:id="rId6" imgW="676440" imgH="361800"/>
        </mc:Choice>
        <mc:Fallback>
          <p:control name="HTMLSubmit3" r:id="rId6" imgW="676440" imgH="361800">
            <p:pic>
              <p:nvPicPr>
                <p:cNvPr id="8" name="HTMLSubmit3"/>
                <p:cNvPicPr preferRelativeResize="0">
                  <a:picLocks noChangeArrowheads="1" noChangeShapeType="1"/>
                </p:cNvPicPr>
                <p:nvPr/>
              </p:nvPicPr>
              <p:blipFill>
                <a:blip r:embed="rId20"/>
                <a:srcRect/>
                <a:stretch>
                  <a:fillRect/>
                </a:stretch>
              </p:blipFill>
              <p:spPr bwMode="auto">
                <a:xfrm>
                  <a:off x="0" y="0"/>
                  <a:ext cx="914400" cy="304800"/>
                </a:xfrm>
                <a:prstGeom prst="rect">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no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ontrol>
        </mc:Fallback>
      </mc:AlternateContent>
      <mc:AlternateContent xmlns:mc="http://schemas.openxmlformats.org/markup-compatibility/2006">
        <mc:Choice xmlns:v="urn:schemas-microsoft-com:vml" Requires="v">
          <p:control spid="1156" name="HTMLSubmit4" r:id="rId7" imgW="1257480" imgH="361800"/>
        </mc:Choice>
        <mc:Fallback>
          <p:control name="HTMLSubmit4" r:id="rId7" imgW="1257480" imgH="361800">
            <p:pic>
              <p:nvPicPr>
                <p:cNvPr id="9" name="HTMLSubmit4"/>
                <p:cNvPicPr preferRelativeResize="0">
                  <a:picLocks noChangeArrowheads="1" noChangeShapeType="1"/>
                </p:cNvPicPr>
                <p:nvPr/>
              </p:nvPicPr>
              <p:blipFill>
                <a:blip r:embed="rId21"/>
                <a:srcRect/>
                <a:stretch>
                  <a:fillRect/>
                </a:stretch>
              </p:blipFill>
              <p:spPr bwMode="auto">
                <a:xfrm>
                  <a:off x="0" y="0"/>
                  <a:ext cx="914400" cy="304800"/>
                </a:xfrm>
                <a:prstGeom prst="rect">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no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ontrol>
        </mc:Fallback>
      </mc:AlternateContent>
      <mc:AlternateContent xmlns:mc="http://schemas.openxmlformats.org/markup-compatibility/2006">
        <mc:Choice xmlns:v="urn:schemas-microsoft-com:vml" Requires="v">
          <p:control spid="1157" name="HTMLText2" r:id="rId8" imgW="914400" imgH="228600"/>
        </mc:Choice>
        <mc:Fallback>
          <p:control name="HTMLText2" r:id="rId8" imgW="914400" imgH="228600">
            <p:pic>
              <p:nvPicPr>
                <p:cNvPr id="10" name="HTMLText2"/>
                <p:cNvPicPr preferRelativeResize="0">
                  <a:picLocks noChangeArrowheads="1" noChangeShapeType="1"/>
                </p:cNvPicPr>
                <p:nvPr/>
              </p:nvPicPr>
              <p:blipFill>
                <a:blip r:embed="rId17"/>
                <a:srcRect/>
                <a:stretch>
                  <a:fillRect/>
                </a:stretch>
              </p:blipFill>
              <p:spPr bwMode="auto">
                <a:xfrm>
                  <a:off x="0" y="0"/>
                  <a:ext cx="914400" cy="228600"/>
                </a:xfrm>
                <a:prstGeom prst="rect">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no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ontrol>
        </mc:Fallback>
      </mc:AlternateContent>
      <mc:AlternateContent xmlns:mc="http://schemas.openxmlformats.org/markup-compatibility/2006">
        <mc:Choice xmlns:v="urn:schemas-microsoft-com:vml" Requires="v">
          <p:control spid="1158" name="HTMLSubmit5" r:id="rId9" imgW="676440" imgH="361800"/>
        </mc:Choice>
        <mc:Fallback>
          <p:control name="HTMLSubmit5" r:id="rId9" imgW="676440" imgH="361800">
            <p:pic>
              <p:nvPicPr>
                <p:cNvPr id="11" name="HTMLSubmit5"/>
                <p:cNvPicPr preferRelativeResize="0">
                  <a:picLocks noChangeArrowheads="1" noChangeShapeType="1"/>
                </p:cNvPicPr>
                <p:nvPr/>
              </p:nvPicPr>
              <p:blipFill>
                <a:blip r:embed="rId22"/>
                <a:srcRect/>
                <a:stretch>
                  <a:fillRect/>
                </a:stretch>
              </p:blipFill>
              <p:spPr bwMode="auto">
                <a:xfrm>
                  <a:off x="0" y="0"/>
                  <a:ext cx="914400" cy="304800"/>
                </a:xfrm>
                <a:prstGeom prst="rect">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no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ontrol>
        </mc:Fallback>
      </mc:AlternateContent>
      <mc:AlternateContent xmlns:mc="http://schemas.openxmlformats.org/markup-compatibility/2006">
        <mc:Choice xmlns:v="urn:schemas-microsoft-com:vml" Requires="v">
          <p:control spid="1159" name="HTMLSubmit6" r:id="rId10" imgW="1257480" imgH="361800"/>
        </mc:Choice>
        <mc:Fallback>
          <p:control name="HTMLSubmit6" r:id="rId10" imgW="1257480" imgH="361800">
            <p:pic>
              <p:nvPicPr>
                <p:cNvPr id="12" name="HTMLSubmit6"/>
                <p:cNvPicPr preferRelativeResize="0">
                  <a:picLocks noChangeArrowheads="1" noChangeShapeType="1"/>
                </p:cNvPicPr>
                <p:nvPr/>
              </p:nvPicPr>
              <p:blipFill>
                <a:blip r:embed="rId23"/>
                <a:srcRect/>
                <a:stretch>
                  <a:fillRect/>
                </a:stretch>
              </p:blipFill>
              <p:spPr bwMode="auto">
                <a:xfrm>
                  <a:off x="0" y="0"/>
                  <a:ext cx="914400" cy="304800"/>
                </a:xfrm>
                <a:prstGeom prst="rect">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no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ontrol>
        </mc:Fallback>
      </mc:AlternateContent>
      <mc:AlternateContent xmlns:mc="http://schemas.openxmlformats.org/markup-compatibility/2006">
        <mc:Choice xmlns:v="urn:schemas-microsoft-com:vml" Requires="v">
          <p:control spid="1160" name="HTMLText3" r:id="rId11" imgW="914400" imgH="228600"/>
        </mc:Choice>
        <mc:Fallback>
          <p:control name="HTMLText3" r:id="rId11" imgW="914400" imgH="228600">
            <p:pic>
              <p:nvPicPr>
                <p:cNvPr id="13" name="HTMLText3"/>
                <p:cNvPicPr preferRelativeResize="0">
                  <a:picLocks noChangeArrowheads="1" noChangeShapeType="1"/>
                </p:cNvPicPr>
                <p:nvPr/>
              </p:nvPicPr>
              <p:blipFill>
                <a:blip r:embed="rId17"/>
                <a:srcRect/>
                <a:stretch>
                  <a:fillRect/>
                </a:stretch>
              </p:blipFill>
              <p:spPr bwMode="auto">
                <a:xfrm>
                  <a:off x="0" y="0"/>
                  <a:ext cx="914400" cy="228600"/>
                </a:xfrm>
                <a:prstGeom prst="rect">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no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ontrol>
        </mc:Fallback>
      </mc:AlternateContent>
      <mc:AlternateContent xmlns:mc="http://schemas.openxmlformats.org/markup-compatibility/2006">
        <mc:Choice xmlns:v="urn:schemas-microsoft-com:vml" Requires="v">
          <p:control spid="1161" name="HTMLSubmit7" r:id="rId12" imgW="676440" imgH="361800"/>
        </mc:Choice>
        <mc:Fallback>
          <p:control name="HTMLSubmit7" r:id="rId12" imgW="676440" imgH="361800">
            <p:pic>
              <p:nvPicPr>
                <p:cNvPr id="14" name="HTMLSubmit7"/>
                <p:cNvPicPr preferRelativeResize="0">
                  <a:picLocks noChangeArrowheads="1" noChangeShapeType="1"/>
                </p:cNvPicPr>
                <p:nvPr/>
              </p:nvPicPr>
              <p:blipFill>
                <a:blip r:embed="rId24"/>
                <a:srcRect/>
                <a:stretch>
                  <a:fillRect/>
                </a:stretch>
              </p:blipFill>
              <p:spPr bwMode="auto">
                <a:xfrm>
                  <a:off x="0" y="0"/>
                  <a:ext cx="914400" cy="304800"/>
                </a:xfrm>
                <a:prstGeom prst="rect">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no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ontrol>
        </mc:Fallback>
      </mc:AlternateContent>
      <mc:AlternateContent xmlns:mc="http://schemas.openxmlformats.org/markup-compatibility/2006">
        <mc:Choice xmlns:v="urn:schemas-microsoft-com:vml" Requires="v">
          <p:control spid="1162" name="HTMLSubmit8" r:id="rId13" imgW="1257480" imgH="361800"/>
        </mc:Choice>
        <mc:Fallback>
          <p:control name="HTMLSubmit8" r:id="rId13" imgW="1257480" imgH="361800">
            <p:pic>
              <p:nvPicPr>
                <p:cNvPr id="15" name="HTMLSubmit8"/>
                <p:cNvPicPr preferRelativeResize="0">
                  <a:picLocks noChangeArrowheads="1" noChangeShapeType="1"/>
                </p:cNvPicPr>
                <p:nvPr/>
              </p:nvPicPr>
              <p:blipFill>
                <a:blip r:embed="rId25"/>
                <a:srcRect/>
                <a:stretch>
                  <a:fillRect/>
                </a:stretch>
              </p:blipFill>
              <p:spPr bwMode="auto">
                <a:xfrm>
                  <a:off x="0" y="0"/>
                  <a:ext cx="914400" cy="304800"/>
                </a:xfrm>
                <a:prstGeom prst="rect">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no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ontrol>
        </mc:Fallback>
      </mc:AlternateContent>
      <mc:AlternateContent xmlns:mc="http://schemas.openxmlformats.org/markup-compatibility/2006">
        <mc:Choice xmlns:v="urn:schemas-microsoft-com:vml" Requires="v">
          <p:control spid="1163" name="HTMLText4" r:id="rId14" imgW="914400" imgH="228600"/>
        </mc:Choice>
        <mc:Fallback>
          <p:control name="HTMLText4" r:id="rId14" imgW="914400" imgH="228600">
            <p:pic>
              <p:nvPicPr>
                <p:cNvPr id="16" name="HTMLText4"/>
                <p:cNvPicPr preferRelativeResize="0">
                  <a:picLocks noChangeArrowheads="1" noChangeShapeType="1"/>
                </p:cNvPicPr>
                <p:nvPr/>
              </p:nvPicPr>
              <p:blipFill>
                <a:blip r:embed="rId17"/>
                <a:srcRect/>
                <a:stretch>
                  <a:fillRect/>
                </a:stretch>
              </p:blipFill>
              <p:spPr bwMode="auto">
                <a:xfrm>
                  <a:off x="0" y="0"/>
                  <a:ext cx="914400" cy="228600"/>
                </a:xfrm>
                <a:prstGeom prst="rect">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no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ontrol>
        </mc:Fallback>
      </mc:AlternateContent>
      <mc:AlternateContent xmlns:mc="http://schemas.openxmlformats.org/markup-compatibility/2006">
        <mc:Choice xmlns:v="urn:schemas-microsoft-com:vml" Requires="v">
          <p:control spid="1164" name="HTMLSubmit9" r:id="rId15" imgW="676440" imgH="361800"/>
        </mc:Choice>
        <mc:Fallback>
          <p:control name="HTMLSubmit9" r:id="rId15" imgW="676440" imgH="361800">
            <p:pic>
              <p:nvPicPr>
                <p:cNvPr id="17" name="HTMLSubmit9"/>
                <p:cNvPicPr preferRelativeResize="0">
                  <a:picLocks noChangeArrowheads="1" noChangeShapeType="1"/>
                </p:cNvPicPr>
                <p:nvPr/>
              </p:nvPicPr>
              <p:blipFill>
                <a:blip r:embed="rId26"/>
                <a:srcRect/>
                <a:stretch>
                  <a:fillRect/>
                </a:stretch>
              </p:blipFill>
              <p:spPr bwMode="auto">
                <a:xfrm>
                  <a:off x="0" y="0"/>
                  <a:ext cx="914400" cy="304800"/>
                </a:xfrm>
                <a:prstGeom prst="rect">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no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ontrol>
        </mc:Fallback>
      </mc:AlternateContent>
    </p:controls>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2 Tabla"/>
          <p:cNvGraphicFramePr>
            <a:graphicFrameLocks noGrp="1"/>
          </p:cNvGraphicFramePr>
          <p:nvPr>
            <p:extLst>
              <p:ext uri="{D42A27DB-BD31-4B8C-83A1-F6EECF244321}">
                <p14:modId xmlns:p14="http://schemas.microsoft.com/office/powerpoint/2010/main" val="751126791"/>
              </p:ext>
            </p:extLst>
          </p:nvPr>
        </p:nvGraphicFramePr>
        <p:xfrm>
          <a:off x="785786" y="1000108"/>
          <a:ext cx="7643867" cy="5500725"/>
        </p:xfrm>
        <a:graphic>
          <a:graphicData uri="http://schemas.openxmlformats.org/drawingml/2006/table">
            <a:tbl>
              <a:tblPr/>
              <a:tblGrid>
                <a:gridCol w="2433444"/>
                <a:gridCol w="2586824"/>
                <a:gridCol w="2623599"/>
              </a:tblGrid>
              <a:tr h="366715">
                <a:tc>
                  <a:txBody>
                    <a:bodyPr/>
                    <a:lstStyle/>
                    <a:p>
                      <a:pPr>
                        <a:spcAft>
                          <a:spcPts val="0"/>
                        </a:spcAft>
                      </a:pPr>
                      <a:endParaRPr lang="en-US" sz="1600" dirty="0">
                        <a:latin typeface="Times New Roman"/>
                        <a:ea typeface="·s²Ó©úÅé"/>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3F3F3"/>
                    </a:solidFill>
                  </a:tcPr>
                </a:tc>
                <a:tc>
                  <a:txBody>
                    <a:bodyPr/>
                    <a:lstStyle/>
                    <a:p>
                      <a:pPr>
                        <a:spcAft>
                          <a:spcPts val="0"/>
                        </a:spcAft>
                      </a:pPr>
                      <a:r>
                        <a:rPr lang="en-US" sz="1600" b="1">
                          <a:latin typeface="Times New Roman"/>
                          <a:ea typeface="·s²Ó©úÅé"/>
                        </a:rPr>
                        <a:t>Now</a:t>
                      </a:r>
                      <a:endParaRPr lang="es-ES" sz="1600">
                        <a:latin typeface="Times New Roman"/>
                        <a:ea typeface="·s²Ó©úÅé"/>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3F3F3"/>
                    </a:solidFill>
                  </a:tcPr>
                </a:tc>
                <a:tc>
                  <a:txBody>
                    <a:bodyPr/>
                    <a:lstStyle/>
                    <a:p>
                      <a:pPr>
                        <a:spcAft>
                          <a:spcPts val="0"/>
                        </a:spcAft>
                      </a:pPr>
                      <a:r>
                        <a:rPr lang="en-US" sz="1600" b="1">
                          <a:latin typeface="Times New Roman"/>
                          <a:ea typeface="·s²Ó©úÅé"/>
                        </a:rPr>
                        <a:t>When I was 10</a:t>
                      </a:r>
                      <a:endParaRPr lang="es-ES" sz="1600">
                        <a:latin typeface="Times New Roman"/>
                        <a:ea typeface="·s²Ó©úÅé"/>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3F3F3"/>
                    </a:solidFill>
                  </a:tcPr>
                </a:tc>
              </a:tr>
              <a:tr h="733430">
                <a:tc>
                  <a:txBody>
                    <a:bodyPr/>
                    <a:lstStyle/>
                    <a:p>
                      <a:pPr>
                        <a:spcAft>
                          <a:spcPts val="0"/>
                        </a:spcAft>
                      </a:pPr>
                      <a:r>
                        <a:rPr lang="en-US" sz="1600">
                          <a:latin typeface="Times New Roman"/>
                          <a:ea typeface="·s²Ó©úÅé"/>
                        </a:rPr>
                        <a:t>Live</a:t>
                      </a:r>
                      <a:endParaRPr lang="es-ES" sz="1600">
                        <a:latin typeface="Times New Roman"/>
                        <a:ea typeface="·s²Ó©úÅé"/>
                      </a:endParaRPr>
                    </a:p>
                    <a:p>
                      <a:pPr>
                        <a:spcAft>
                          <a:spcPts val="0"/>
                        </a:spcAft>
                      </a:pPr>
                      <a:r>
                        <a:rPr lang="en-US" sz="1600" i="1">
                          <a:latin typeface="Times New Roman"/>
                          <a:ea typeface="·s²Ó©úÅé"/>
                        </a:rPr>
                        <a:t>Where…</a:t>
                      </a:r>
                      <a:endParaRPr lang="es-ES" sz="1600">
                        <a:latin typeface="Times New Roman"/>
                        <a:ea typeface="·s²Ó©úÅé"/>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600" dirty="0" smtClean="0">
                          <a:latin typeface="Times New Roman"/>
                          <a:ea typeface="·s²Ó©úÅé"/>
                        </a:rPr>
                        <a:t>I live in </a:t>
                      </a:r>
                      <a:r>
                        <a:rPr lang="en-US" sz="1600" dirty="0" err="1" smtClean="0">
                          <a:latin typeface="Times New Roman"/>
                          <a:ea typeface="·s²Ó©úÅé"/>
                        </a:rPr>
                        <a:t>Parras</a:t>
                      </a:r>
                      <a:r>
                        <a:rPr lang="en-US" sz="1600" dirty="0" smtClean="0">
                          <a:latin typeface="Times New Roman"/>
                          <a:ea typeface="·s²Ó©úÅé"/>
                        </a:rPr>
                        <a:t>,</a:t>
                      </a:r>
                      <a:r>
                        <a:rPr lang="en-US" sz="1600" baseline="0" dirty="0" smtClean="0">
                          <a:latin typeface="Times New Roman"/>
                          <a:ea typeface="·s²Ó©úÅé"/>
                        </a:rPr>
                        <a:t> Coahuila </a:t>
                      </a:r>
                      <a:endParaRPr lang="en-US" sz="1600" dirty="0">
                        <a:latin typeface="Times New Roman"/>
                        <a:ea typeface="·s²Ó©úÅé"/>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600" dirty="0" smtClean="0">
                          <a:latin typeface="Times New Roman"/>
                          <a:ea typeface="·s²Ó©úÅé"/>
                        </a:rPr>
                        <a:t>I</a:t>
                      </a:r>
                      <a:r>
                        <a:rPr lang="en-US" sz="1600" baseline="0" dirty="0" smtClean="0">
                          <a:latin typeface="Times New Roman"/>
                          <a:ea typeface="·s²Ó©úÅé"/>
                        </a:rPr>
                        <a:t> used to live in </a:t>
                      </a:r>
                      <a:r>
                        <a:rPr lang="en-US" sz="1600" baseline="0" dirty="0" err="1" smtClean="0">
                          <a:latin typeface="Times New Roman"/>
                          <a:ea typeface="·s²Ó©úÅé"/>
                        </a:rPr>
                        <a:t>Parral</a:t>
                      </a:r>
                      <a:r>
                        <a:rPr lang="en-US" sz="1600" baseline="0" dirty="0" smtClean="0">
                          <a:latin typeface="Times New Roman"/>
                          <a:ea typeface="·s²Ó©úÅé"/>
                        </a:rPr>
                        <a:t>, Chihuahua</a:t>
                      </a:r>
                      <a:endParaRPr lang="en-US" sz="1600" dirty="0">
                        <a:latin typeface="Times New Roman"/>
                        <a:ea typeface="·s²Ó©úÅé"/>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33430">
                <a:tc>
                  <a:txBody>
                    <a:bodyPr/>
                    <a:lstStyle/>
                    <a:p>
                      <a:pPr>
                        <a:spcAft>
                          <a:spcPts val="0"/>
                        </a:spcAft>
                      </a:pPr>
                      <a:r>
                        <a:rPr lang="en-US" sz="1600">
                          <a:latin typeface="Times New Roman"/>
                          <a:ea typeface="·s²Ó©úÅé"/>
                        </a:rPr>
                        <a:t>Free time</a:t>
                      </a:r>
                      <a:endParaRPr lang="es-ES" sz="1600">
                        <a:latin typeface="Times New Roman"/>
                        <a:ea typeface="·s²Ó©úÅé"/>
                      </a:endParaRPr>
                    </a:p>
                    <a:p>
                      <a:pPr>
                        <a:spcAft>
                          <a:spcPts val="0"/>
                        </a:spcAft>
                      </a:pPr>
                      <a:r>
                        <a:rPr lang="en-US" sz="1600" i="1">
                          <a:latin typeface="Times New Roman"/>
                          <a:ea typeface="·s²Ó©úÅé"/>
                        </a:rPr>
                        <a:t>What…</a:t>
                      </a:r>
                      <a:endParaRPr lang="es-ES" sz="1600">
                        <a:latin typeface="Times New Roman"/>
                        <a:ea typeface="·s²Ó©úÅé"/>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600" dirty="0" smtClean="0">
                          <a:latin typeface="Times New Roman"/>
                          <a:ea typeface="·s²Ó©úÅé"/>
                        </a:rPr>
                        <a:t>I listen to music</a:t>
                      </a:r>
                      <a:endParaRPr lang="en-US" sz="1600" dirty="0">
                        <a:latin typeface="Times New Roman"/>
                        <a:ea typeface="·s²Ó©úÅé"/>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600" dirty="0" smtClean="0">
                          <a:latin typeface="Times New Roman"/>
                          <a:ea typeface="·s²Ó©úÅé"/>
                        </a:rPr>
                        <a:t>I used to watch a T.V.</a:t>
                      </a:r>
                      <a:r>
                        <a:rPr lang="en-US" sz="1600" baseline="0" dirty="0" smtClean="0">
                          <a:latin typeface="Times New Roman"/>
                          <a:ea typeface="·s²Ó©úÅé"/>
                        </a:rPr>
                        <a:t> </a:t>
                      </a:r>
                      <a:endParaRPr lang="en-US" sz="1600" dirty="0">
                        <a:latin typeface="Times New Roman"/>
                        <a:ea typeface="·s²Ó©úÅé"/>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33430">
                <a:tc>
                  <a:txBody>
                    <a:bodyPr/>
                    <a:lstStyle/>
                    <a:p>
                      <a:pPr>
                        <a:spcAft>
                          <a:spcPts val="0"/>
                        </a:spcAft>
                      </a:pPr>
                      <a:r>
                        <a:rPr lang="en-US" sz="1600">
                          <a:latin typeface="Times New Roman"/>
                          <a:ea typeface="·s²Ó©úÅé"/>
                        </a:rPr>
                        <a:t>Appearance</a:t>
                      </a:r>
                      <a:endParaRPr lang="es-ES" sz="1600">
                        <a:latin typeface="Times New Roman"/>
                        <a:ea typeface="·s²Ó©úÅé"/>
                      </a:endParaRPr>
                    </a:p>
                    <a:p>
                      <a:pPr>
                        <a:spcAft>
                          <a:spcPts val="0"/>
                        </a:spcAft>
                      </a:pPr>
                      <a:r>
                        <a:rPr lang="en-US" sz="1600" i="1">
                          <a:latin typeface="Times New Roman"/>
                          <a:ea typeface="·s²Ó©úÅé"/>
                        </a:rPr>
                        <a:t>What…</a:t>
                      </a:r>
                      <a:endParaRPr lang="es-ES" sz="1600">
                        <a:latin typeface="Times New Roman"/>
                        <a:ea typeface="·s²Ó©úÅé"/>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600" dirty="0" smtClean="0">
                          <a:latin typeface="Times New Roman"/>
                          <a:ea typeface="·s²Ó©úÅé"/>
                        </a:rPr>
                        <a:t>I have a long hair</a:t>
                      </a:r>
                      <a:endParaRPr lang="en-US" sz="1600" dirty="0">
                        <a:latin typeface="Times New Roman"/>
                        <a:ea typeface="·s²Ó©úÅé"/>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600" dirty="0" smtClean="0">
                          <a:latin typeface="Times New Roman"/>
                          <a:ea typeface="·s²Ó©úÅé"/>
                        </a:rPr>
                        <a:t>I used to </a:t>
                      </a:r>
                      <a:r>
                        <a:rPr lang="en-US" sz="1600" dirty="0" smtClean="0">
                          <a:latin typeface="Times New Roman"/>
                          <a:ea typeface="·s²Ó©úÅé"/>
                        </a:rPr>
                        <a:t>have</a:t>
                      </a:r>
                      <a:r>
                        <a:rPr lang="en-US" sz="1600" baseline="0" dirty="0" smtClean="0">
                          <a:latin typeface="Times New Roman"/>
                          <a:ea typeface="·s²Ó©úÅé"/>
                        </a:rPr>
                        <a:t> a short hair</a:t>
                      </a:r>
                      <a:endParaRPr lang="en-US" sz="1600" dirty="0">
                        <a:latin typeface="Times New Roman"/>
                        <a:ea typeface="·s²Ó©úÅé"/>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33430">
                <a:tc>
                  <a:txBody>
                    <a:bodyPr/>
                    <a:lstStyle/>
                    <a:p>
                      <a:pPr>
                        <a:spcAft>
                          <a:spcPts val="0"/>
                        </a:spcAft>
                      </a:pPr>
                      <a:r>
                        <a:rPr lang="en-US" sz="1600">
                          <a:latin typeface="Times New Roman"/>
                          <a:ea typeface="·s²Ó©úÅé"/>
                        </a:rPr>
                        <a:t>Food</a:t>
                      </a:r>
                      <a:endParaRPr lang="es-ES" sz="1600">
                        <a:latin typeface="Times New Roman"/>
                        <a:ea typeface="·s²Ó©úÅé"/>
                      </a:endParaRPr>
                    </a:p>
                    <a:p>
                      <a:pPr>
                        <a:spcAft>
                          <a:spcPts val="0"/>
                        </a:spcAft>
                      </a:pPr>
                      <a:r>
                        <a:rPr lang="en-US" sz="1600" i="1">
                          <a:latin typeface="Times New Roman"/>
                          <a:ea typeface="·s²Ó©úÅé"/>
                        </a:rPr>
                        <a:t>What kind of…</a:t>
                      </a:r>
                      <a:endParaRPr lang="es-ES" sz="1600">
                        <a:latin typeface="Times New Roman"/>
                        <a:ea typeface="·s²Ó©úÅé"/>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600" smtClean="0">
                          <a:latin typeface="Times New Roman"/>
                          <a:ea typeface="·s²Ó©úÅé"/>
                        </a:rPr>
                        <a:t>I like Chinese food</a:t>
                      </a:r>
                      <a:endParaRPr lang="en-US" sz="1600" dirty="0">
                        <a:latin typeface="Times New Roman"/>
                        <a:ea typeface="·s²Ó©úÅé"/>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600" dirty="0" smtClean="0">
                          <a:latin typeface="Times New Roman"/>
                          <a:ea typeface="·s²Ó©úÅé"/>
                        </a:rPr>
                        <a:t>I used to like the</a:t>
                      </a:r>
                      <a:r>
                        <a:rPr lang="en-US" sz="1600" baseline="0" dirty="0" smtClean="0">
                          <a:latin typeface="Times New Roman"/>
                          <a:ea typeface="·s²Ó©úÅé"/>
                        </a:rPr>
                        <a:t> fast food</a:t>
                      </a:r>
                      <a:r>
                        <a:rPr lang="en-US" sz="1600" dirty="0" smtClean="0">
                          <a:latin typeface="Times New Roman"/>
                          <a:ea typeface="·s²Ó©úÅé"/>
                        </a:rPr>
                        <a:t> </a:t>
                      </a:r>
                      <a:endParaRPr lang="en-US" sz="1600" dirty="0">
                        <a:latin typeface="Times New Roman"/>
                        <a:ea typeface="·s²Ó©úÅé"/>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33430">
                <a:tc>
                  <a:txBody>
                    <a:bodyPr/>
                    <a:lstStyle/>
                    <a:p>
                      <a:pPr>
                        <a:spcAft>
                          <a:spcPts val="0"/>
                        </a:spcAft>
                      </a:pPr>
                      <a:r>
                        <a:rPr lang="en-US" sz="1600">
                          <a:latin typeface="Times New Roman"/>
                          <a:ea typeface="·s²Ó©úÅé"/>
                        </a:rPr>
                        <a:t>Dislikes</a:t>
                      </a:r>
                      <a:endParaRPr lang="es-ES" sz="1600">
                        <a:latin typeface="Times New Roman"/>
                        <a:ea typeface="·s²Ó©úÅé"/>
                      </a:endParaRPr>
                    </a:p>
                    <a:p>
                      <a:pPr>
                        <a:spcAft>
                          <a:spcPts val="0"/>
                        </a:spcAft>
                      </a:pPr>
                      <a:r>
                        <a:rPr lang="en-US" sz="1600" i="1">
                          <a:latin typeface="Times New Roman"/>
                          <a:ea typeface="·s²Ó©úÅé"/>
                        </a:rPr>
                        <a:t>What…</a:t>
                      </a:r>
                      <a:endParaRPr lang="es-ES" sz="1600">
                        <a:latin typeface="Times New Roman"/>
                        <a:ea typeface="·s²Ó©úÅé"/>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600" dirty="0" smtClean="0">
                          <a:latin typeface="Times New Roman"/>
                          <a:ea typeface="·s²Ó©úÅé"/>
                        </a:rPr>
                        <a:t>I didn’t like a </a:t>
                      </a:r>
                      <a:r>
                        <a:rPr lang="en-US" sz="1600" dirty="0" smtClean="0">
                          <a:latin typeface="Times New Roman"/>
                          <a:ea typeface="·s²Ó©úÅé"/>
                        </a:rPr>
                        <a:t>snakes</a:t>
                      </a:r>
                      <a:endParaRPr lang="en-US" sz="1600" dirty="0">
                        <a:latin typeface="Times New Roman"/>
                        <a:ea typeface="·s²Ó©úÅé"/>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600" dirty="0" smtClean="0">
                          <a:latin typeface="Times New Roman"/>
                          <a:ea typeface="·s²Ó©úÅé"/>
                        </a:rPr>
                        <a:t>I didn’t use to like a </a:t>
                      </a:r>
                      <a:r>
                        <a:rPr lang="en-US" sz="1600" dirty="0" smtClean="0">
                          <a:latin typeface="Times New Roman"/>
                          <a:ea typeface="·s²Ó©úÅé"/>
                        </a:rPr>
                        <a:t>beer</a:t>
                      </a:r>
                      <a:endParaRPr lang="en-US" sz="1600" dirty="0">
                        <a:latin typeface="Times New Roman"/>
                        <a:ea typeface="·s²Ó©úÅé"/>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33430">
                <a:tc>
                  <a:txBody>
                    <a:bodyPr/>
                    <a:lstStyle/>
                    <a:p>
                      <a:pPr>
                        <a:spcAft>
                          <a:spcPts val="0"/>
                        </a:spcAft>
                      </a:pPr>
                      <a:r>
                        <a:rPr lang="en-US" sz="1600">
                          <a:latin typeface="Times New Roman"/>
                          <a:ea typeface="·s²Ó©úÅé"/>
                        </a:rPr>
                        <a:t>Friends</a:t>
                      </a:r>
                      <a:endParaRPr lang="es-ES" sz="1600">
                        <a:latin typeface="Times New Roman"/>
                        <a:ea typeface="·s²Ó©úÅé"/>
                      </a:endParaRPr>
                    </a:p>
                    <a:p>
                      <a:pPr>
                        <a:spcAft>
                          <a:spcPts val="0"/>
                        </a:spcAft>
                      </a:pPr>
                      <a:r>
                        <a:rPr lang="en-US" sz="1600" i="1">
                          <a:latin typeface="Times New Roman"/>
                          <a:ea typeface="·s²Ó©úÅé"/>
                        </a:rPr>
                        <a:t>Who…</a:t>
                      </a:r>
                      <a:endParaRPr lang="es-ES" sz="1600">
                        <a:latin typeface="Times New Roman"/>
                        <a:ea typeface="·s²Ó©úÅé"/>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600" dirty="0" smtClean="0">
                          <a:latin typeface="Times New Roman"/>
                          <a:ea typeface="·s²Ó©úÅé"/>
                        </a:rPr>
                        <a:t>My friends are Claudia,</a:t>
                      </a:r>
                      <a:r>
                        <a:rPr lang="en-US" sz="1600" baseline="0" dirty="0" smtClean="0">
                          <a:latin typeface="Times New Roman"/>
                          <a:ea typeface="·s²Ó©úÅé"/>
                        </a:rPr>
                        <a:t> Alma and Paola</a:t>
                      </a:r>
                      <a:endParaRPr lang="en-US" sz="1600" dirty="0">
                        <a:latin typeface="Times New Roman"/>
                        <a:ea typeface="·s²Ó©úÅé"/>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600" dirty="0" smtClean="0">
                          <a:latin typeface="Times New Roman"/>
                          <a:ea typeface="·s²Ó©úÅé"/>
                        </a:rPr>
                        <a:t>My friends used to</a:t>
                      </a:r>
                      <a:r>
                        <a:rPr lang="en-US" sz="1600" baseline="0" dirty="0" smtClean="0">
                          <a:latin typeface="Times New Roman"/>
                          <a:ea typeface="·s²Ó©úÅé"/>
                        </a:rPr>
                        <a:t> are Gabriela and Nancy</a:t>
                      </a:r>
                      <a:endParaRPr lang="en-US" sz="1600" dirty="0">
                        <a:latin typeface="Times New Roman"/>
                        <a:ea typeface="·s²Ó©úÅé"/>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33430">
                <a:tc>
                  <a:txBody>
                    <a:bodyPr/>
                    <a:lstStyle/>
                    <a:p>
                      <a:pPr>
                        <a:spcAft>
                          <a:spcPts val="0"/>
                        </a:spcAft>
                      </a:pPr>
                      <a:r>
                        <a:rPr lang="en-US" sz="1600">
                          <a:latin typeface="Times New Roman"/>
                          <a:ea typeface="·s²Ó©úÅé"/>
                        </a:rPr>
                        <a:t>Books</a:t>
                      </a:r>
                      <a:endParaRPr lang="es-ES" sz="1600">
                        <a:latin typeface="Times New Roman"/>
                        <a:ea typeface="·s²Ó©úÅé"/>
                      </a:endParaRPr>
                    </a:p>
                    <a:p>
                      <a:pPr>
                        <a:spcAft>
                          <a:spcPts val="0"/>
                        </a:spcAft>
                      </a:pPr>
                      <a:r>
                        <a:rPr lang="en-US" sz="1600" i="1">
                          <a:latin typeface="Times New Roman"/>
                          <a:ea typeface="·s²Ó©úÅé"/>
                        </a:rPr>
                        <a:t>What kind of…</a:t>
                      </a:r>
                      <a:endParaRPr lang="es-ES" sz="1600">
                        <a:latin typeface="Times New Roman"/>
                        <a:ea typeface="·s²Ó©úÅé"/>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600" dirty="0" smtClean="0">
                          <a:latin typeface="Times New Roman"/>
                          <a:ea typeface="·s²Ó©úÅé"/>
                        </a:rPr>
                        <a:t>I like</a:t>
                      </a:r>
                      <a:r>
                        <a:rPr lang="en-US" sz="1600" baseline="0" dirty="0" smtClean="0">
                          <a:latin typeface="Times New Roman"/>
                          <a:ea typeface="·s²Ó©úÅé"/>
                        </a:rPr>
                        <a:t> romantic books</a:t>
                      </a:r>
                      <a:endParaRPr lang="en-US" sz="1600" dirty="0">
                        <a:latin typeface="Times New Roman"/>
                        <a:ea typeface="·s²Ó©úÅé"/>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600" dirty="0" smtClean="0">
                          <a:latin typeface="Times New Roman"/>
                          <a:ea typeface="·s²Ó©úÅé"/>
                        </a:rPr>
                        <a:t>I used to like the tales</a:t>
                      </a:r>
                      <a:endParaRPr lang="en-US" sz="1600" dirty="0">
                        <a:latin typeface="Times New Roman"/>
                        <a:ea typeface="·s²Ó©úÅé"/>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4" name="3 CuadroTexto"/>
          <p:cNvSpPr txBox="1"/>
          <p:nvPr/>
        </p:nvSpPr>
        <p:spPr>
          <a:xfrm>
            <a:off x="654455" y="285728"/>
            <a:ext cx="7846635" cy="461665"/>
          </a:xfrm>
          <a:prstGeom prst="rect">
            <a:avLst/>
          </a:prstGeom>
          <a:noFill/>
        </p:spPr>
        <p:txBody>
          <a:bodyPr wrap="none" rtlCol="0">
            <a:spAutoFit/>
          </a:bodyPr>
          <a:lstStyle/>
          <a:p>
            <a:r>
              <a:rPr lang="es-ES_tradnl" sz="2400" dirty="0" smtClean="0"/>
              <a:t>Complete </a:t>
            </a:r>
            <a:r>
              <a:rPr lang="es-ES_tradnl" sz="2400" dirty="0" err="1" smtClean="0"/>
              <a:t>the</a:t>
            </a:r>
            <a:r>
              <a:rPr lang="es-ES_tradnl" sz="2400" dirty="0" smtClean="0"/>
              <a:t> </a:t>
            </a:r>
            <a:r>
              <a:rPr lang="es-ES_tradnl" sz="2400" dirty="0" err="1" smtClean="0"/>
              <a:t>following</a:t>
            </a:r>
            <a:r>
              <a:rPr lang="es-ES_tradnl" sz="2400" dirty="0" smtClean="0"/>
              <a:t> chart </a:t>
            </a:r>
            <a:r>
              <a:rPr lang="es-ES_tradnl" sz="2400" dirty="0" err="1" smtClean="0"/>
              <a:t>with</a:t>
            </a:r>
            <a:r>
              <a:rPr lang="es-ES_tradnl" sz="2400" dirty="0" smtClean="0"/>
              <a:t>  </a:t>
            </a:r>
            <a:r>
              <a:rPr lang="es-ES_tradnl" sz="2400" b="1" dirty="0" smtClean="0">
                <a:solidFill>
                  <a:srgbClr val="00B050"/>
                </a:solidFill>
              </a:rPr>
              <a:t>USED TO… (+/-) </a:t>
            </a:r>
            <a:r>
              <a:rPr lang="es-ES_tradnl" sz="2400" dirty="0" err="1" smtClean="0"/>
              <a:t>Sentences</a:t>
            </a:r>
            <a:endParaRPr lang="es-ES" sz="24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386" name="Picture 2"/>
          <p:cNvPicPr>
            <a:picLocks noChangeAspect="1" noChangeArrowheads="1"/>
          </p:cNvPicPr>
          <p:nvPr/>
        </p:nvPicPr>
        <p:blipFill>
          <a:blip r:embed="rId2"/>
          <a:srcRect l="16406" t="8437" r="15039" b="21250"/>
          <a:stretch>
            <a:fillRect/>
          </a:stretch>
        </p:blipFill>
        <p:spPr bwMode="auto">
          <a:xfrm>
            <a:off x="142844" y="71438"/>
            <a:ext cx="8786874" cy="6715148"/>
          </a:xfrm>
          <a:prstGeom prst="rect">
            <a:avLst/>
          </a:prstGeom>
          <a:noFill/>
          <a:ln w="9525">
            <a:noFill/>
            <a:miter lim="800000"/>
            <a:headEnd/>
            <a:tailEnd/>
          </a:ln>
          <a:effectLst/>
        </p:spPr>
      </p:pic>
      <p:cxnSp>
        <p:nvCxnSpPr>
          <p:cNvPr id="3" name="Conector recto de flecha 2"/>
          <p:cNvCxnSpPr/>
          <p:nvPr/>
        </p:nvCxnSpPr>
        <p:spPr>
          <a:xfrm>
            <a:off x="2987824" y="908720"/>
            <a:ext cx="3168352" cy="4392488"/>
          </a:xfrm>
          <a:prstGeom prst="straightConnector1">
            <a:avLst/>
          </a:prstGeom>
          <a:ln>
            <a:headEnd type="triangle"/>
            <a:tailEnd type="triangle"/>
          </a:ln>
        </p:spPr>
        <p:style>
          <a:lnRef idx="2">
            <a:schemeClr val="dk1"/>
          </a:lnRef>
          <a:fillRef idx="0">
            <a:schemeClr val="dk1"/>
          </a:fillRef>
          <a:effectRef idx="1">
            <a:schemeClr val="dk1"/>
          </a:effectRef>
          <a:fontRef idx="minor">
            <a:schemeClr val="tx1"/>
          </a:fontRef>
        </p:style>
      </p:cxnSp>
      <p:cxnSp>
        <p:nvCxnSpPr>
          <p:cNvPr id="5" name="Conector recto de flecha 4"/>
          <p:cNvCxnSpPr/>
          <p:nvPr/>
        </p:nvCxnSpPr>
        <p:spPr>
          <a:xfrm>
            <a:off x="2987824" y="2132856"/>
            <a:ext cx="3240360" cy="4392488"/>
          </a:xfrm>
          <a:prstGeom prst="straightConnector1">
            <a:avLst/>
          </a:prstGeom>
          <a:ln>
            <a:headEnd type="triangle"/>
            <a:tailEnd type="triangle"/>
          </a:ln>
        </p:spPr>
        <p:style>
          <a:lnRef idx="2">
            <a:schemeClr val="dk1"/>
          </a:lnRef>
          <a:fillRef idx="0">
            <a:schemeClr val="dk1"/>
          </a:fillRef>
          <a:effectRef idx="1">
            <a:schemeClr val="dk1"/>
          </a:effectRef>
          <a:fontRef idx="minor">
            <a:schemeClr val="tx1"/>
          </a:fontRef>
        </p:style>
      </p:cxnSp>
      <p:cxnSp>
        <p:nvCxnSpPr>
          <p:cNvPr id="7" name="Conector recto de flecha 6"/>
          <p:cNvCxnSpPr/>
          <p:nvPr/>
        </p:nvCxnSpPr>
        <p:spPr>
          <a:xfrm>
            <a:off x="2987824" y="2780928"/>
            <a:ext cx="3240360" cy="1224136"/>
          </a:xfrm>
          <a:prstGeom prst="straightConnector1">
            <a:avLst/>
          </a:prstGeom>
          <a:ln>
            <a:headEnd type="triangle"/>
            <a:tailEnd type="triangle"/>
          </a:ln>
        </p:spPr>
        <p:style>
          <a:lnRef idx="2">
            <a:schemeClr val="dk1"/>
          </a:lnRef>
          <a:fillRef idx="0">
            <a:schemeClr val="dk1"/>
          </a:fillRef>
          <a:effectRef idx="1">
            <a:schemeClr val="dk1"/>
          </a:effectRef>
          <a:fontRef idx="minor">
            <a:schemeClr val="tx1"/>
          </a:fontRef>
        </p:style>
      </p:cxnSp>
      <p:cxnSp>
        <p:nvCxnSpPr>
          <p:cNvPr id="9" name="Conector recto de flecha 8"/>
          <p:cNvCxnSpPr/>
          <p:nvPr/>
        </p:nvCxnSpPr>
        <p:spPr>
          <a:xfrm flipV="1">
            <a:off x="2987824" y="2852936"/>
            <a:ext cx="3240360" cy="1224136"/>
          </a:xfrm>
          <a:prstGeom prst="straightConnector1">
            <a:avLst/>
          </a:prstGeom>
          <a:ln>
            <a:headEnd type="triangle"/>
            <a:tailEnd type="triangle"/>
          </a:ln>
        </p:spPr>
        <p:style>
          <a:lnRef idx="2">
            <a:schemeClr val="dk1"/>
          </a:lnRef>
          <a:fillRef idx="0">
            <a:schemeClr val="dk1"/>
          </a:fillRef>
          <a:effectRef idx="1">
            <a:schemeClr val="dk1"/>
          </a:effectRef>
          <a:fontRef idx="minor">
            <a:schemeClr val="tx1"/>
          </a:fontRef>
        </p:style>
      </p:cxnSp>
      <p:cxnSp>
        <p:nvCxnSpPr>
          <p:cNvPr id="11" name="Conector recto de flecha 10"/>
          <p:cNvCxnSpPr/>
          <p:nvPr/>
        </p:nvCxnSpPr>
        <p:spPr>
          <a:xfrm>
            <a:off x="2987824" y="4653136"/>
            <a:ext cx="3240360" cy="1224136"/>
          </a:xfrm>
          <a:prstGeom prst="straightConnector1">
            <a:avLst/>
          </a:prstGeom>
          <a:ln>
            <a:headEnd type="triangle"/>
            <a:tailEnd type="triangle"/>
          </a:ln>
        </p:spPr>
        <p:style>
          <a:lnRef idx="2">
            <a:schemeClr val="dk1"/>
          </a:lnRef>
          <a:fillRef idx="0">
            <a:schemeClr val="dk1"/>
          </a:fillRef>
          <a:effectRef idx="1">
            <a:schemeClr val="dk1"/>
          </a:effectRef>
          <a:fontRef idx="minor">
            <a:schemeClr val="tx1"/>
          </a:fontRef>
        </p:style>
      </p:cxnSp>
      <p:cxnSp>
        <p:nvCxnSpPr>
          <p:cNvPr id="13" name="Conector recto de flecha 12"/>
          <p:cNvCxnSpPr/>
          <p:nvPr/>
        </p:nvCxnSpPr>
        <p:spPr>
          <a:xfrm flipV="1">
            <a:off x="2987824" y="908720"/>
            <a:ext cx="3168352" cy="4392488"/>
          </a:xfrm>
          <a:prstGeom prst="straightConnector1">
            <a:avLst/>
          </a:prstGeom>
          <a:ln>
            <a:headEnd type="triangle"/>
            <a:tailEnd type="triangle"/>
          </a:ln>
        </p:spPr>
        <p:style>
          <a:lnRef idx="2">
            <a:schemeClr val="dk1"/>
          </a:lnRef>
          <a:fillRef idx="0">
            <a:schemeClr val="dk1"/>
          </a:fillRef>
          <a:effectRef idx="1">
            <a:schemeClr val="dk1"/>
          </a:effectRef>
          <a:fontRef idx="minor">
            <a:schemeClr val="tx1"/>
          </a:fontRef>
        </p:style>
      </p:cxnSp>
      <p:cxnSp>
        <p:nvCxnSpPr>
          <p:cNvPr id="15" name="Conector recto de flecha 14"/>
          <p:cNvCxnSpPr/>
          <p:nvPr/>
        </p:nvCxnSpPr>
        <p:spPr>
          <a:xfrm flipV="1">
            <a:off x="2987824" y="1628800"/>
            <a:ext cx="3168352" cy="4248472"/>
          </a:xfrm>
          <a:prstGeom prst="straightConnector1">
            <a:avLst/>
          </a:prstGeom>
          <a:ln>
            <a:headEnd type="triangle"/>
            <a:tailEnd type="triangle"/>
          </a:ln>
        </p:spPr>
        <p:style>
          <a:lnRef idx="2">
            <a:schemeClr val="dk1"/>
          </a:lnRef>
          <a:fillRef idx="0">
            <a:schemeClr val="dk1"/>
          </a:fillRef>
          <a:effectRef idx="1">
            <a:schemeClr val="dk1"/>
          </a:effectRef>
          <a:fontRef idx="minor">
            <a:schemeClr val="tx1"/>
          </a:fontRef>
        </p:style>
      </p:cxnSp>
      <p:cxnSp>
        <p:nvCxnSpPr>
          <p:cNvPr id="17" name="Conector recto de flecha 16"/>
          <p:cNvCxnSpPr/>
          <p:nvPr/>
        </p:nvCxnSpPr>
        <p:spPr>
          <a:xfrm flipV="1">
            <a:off x="2987824" y="2204864"/>
            <a:ext cx="3168352" cy="4320480"/>
          </a:xfrm>
          <a:prstGeom prst="straightConnector1">
            <a:avLst/>
          </a:prstGeom>
          <a:ln>
            <a:headEnd type="triangle"/>
            <a:tailEnd type="triangle"/>
          </a:ln>
        </p:spPr>
        <p:style>
          <a:lnRef idx="2">
            <a:schemeClr val="dk1"/>
          </a:lnRef>
          <a:fillRef idx="0">
            <a:schemeClr val="dk1"/>
          </a:fillRef>
          <a:effectRef idx="1">
            <a:schemeClr val="dk1"/>
          </a:effectRef>
          <a:fontRef idx="minor">
            <a:schemeClr val="tx1"/>
          </a:fontRef>
        </p:style>
      </p:cxnSp>
      <p:cxnSp>
        <p:nvCxnSpPr>
          <p:cNvPr id="19" name="Conector recto de flecha 18"/>
          <p:cNvCxnSpPr/>
          <p:nvPr/>
        </p:nvCxnSpPr>
        <p:spPr>
          <a:xfrm>
            <a:off x="2987824" y="3429000"/>
            <a:ext cx="3240360" cy="0"/>
          </a:xfrm>
          <a:prstGeom prst="straightConnector1">
            <a:avLst/>
          </a:prstGeom>
          <a:ln>
            <a:headEnd type="triangle"/>
            <a:tailEnd type="triangle"/>
          </a:ln>
        </p:spPr>
        <p:style>
          <a:lnRef idx="2">
            <a:schemeClr val="dk1"/>
          </a:lnRef>
          <a:fillRef idx="0">
            <a:schemeClr val="dk1"/>
          </a:fillRef>
          <a:effectRef idx="1">
            <a:schemeClr val="dk1"/>
          </a:effectRef>
          <a:fontRef idx="minor">
            <a:schemeClr val="tx1"/>
          </a:fontRef>
        </p:style>
      </p:cxnSp>
      <p:cxnSp>
        <p:nvCxnSpPr>
          <p:cNvPr id="21" name="Conector recto de flecha 20"/>
          <p:cNvCxnSpPr/>
          <p:nvPr/>
        </p:nvCxnSpPr>
        <p:spPr>
          <a:xfrm>
            <a:off x="2987824" y="1628800"/>
            <a:ext cx="3240360" cy="3024336"/>
          </a:xfrm>
          <a:prstGeom prst="straightConnector1">
            <a:avLst/>
          </a:prstGeom>
          <a:ln>
            <a:headEnd type="triangle"/>
            <a:tailEnd type="triangle"/>
          </a:ln>
        </p:spPr>
        <p:style>
          <a:lnRef idx="2">
            <a:schemeClr val="dk1"/>
          </a:lnRef>
          <a:fillRef idx="0">
            <a:schemeClr val="dk1"/>
          </a:fillRef>
          <a:effectRef idx="1">
            <a:schemeClr val="dk1"/>
          </a:effectRef>
          <a:fontRef idx="minor">
            <a:schemeClr val="tx1"/>
          </a:fontRef>
        </p:style>
      </p:cxnSp>
    </p:spTree>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184</TotalTime>
  <Words>526</Words>
  <Application>Microsoft Office PowerPoint</Application>
  <PresentationFormat>Presentación en pantalla (4:3)</PresentationFormat>
  <Paragraphs>72</Paragraphs>
  <Slides>5</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5</vt:i4>
      </vt:variant>
    </vt:vector>
  </HeadingPairs>
  <TitlesOfParts>
    <vt:vector size="10" baseType="lpstr">
      <vt:lpstr>·s²Ó©úÅé</vt:lpstr>
      <vt:lpstr>Arial</vt:lpstr>
      <vt:lpstr>Calibri</vt:lpstr>
      <vt:lpstr>Times New Roman</vt:lpstr>
      <vt:lpstr>Tema de Office</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COMPUTO</dc:creator>
  <cp:lastModifiedBy>viri</cp:lastModifiedBy>
  <cp:revision>19</cp:revision>
  <dcterms:created xsi:type="dcterms:W3CDTF">2013-10-14T15:08:38Z</dcterms:created>
  <dcterms:modified xsi:type="dcterms:W3CDTF">2014-09-08T22:32:41Z</dcterms:modified>
</cp:coreProperties>
</file>