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5.wmf"/><Relationship Id="rId26" Type="http://schemas.openxmlformats.org/officeDocument/2006/relationships/image" Target="../media/image13.wmf"/><Relationship Id="rId3" Type="http://schemas.openxmlformats.org/officeDocument/2006/relationships/control" Target="../activeX/activeX2.xml"/><Relationship Id="rId21" Type="http://schemas.openxmlformats.org/officeDocument/2006/relationships/image" Target="../media/image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4.wmf"/><Relationship Id="rId25" Type="http://schemas.openxmlformats.org/officeDocument/2006/relationships/image" Target="../media/image1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1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10.wmf"/><Relationship Id="rId10" Type="http://schemas.openxmlformats.org/officeDocument/2006/relationships/control" Target="../activeX/activeX9.xml"/><Relationship Id="rId19" Type="http://schemas.openxmlformats.org/officeDocument/2006/relationships/image" Target="../media/image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rotWithShape="1">
          <a:blip r:embed="rId2"/>
          <a:srcRect t="3800"/>
          <a:stretch/>
        </p:blipFill>
        <p:spPr bwMode="auto">
          <a:xfrm>
            <a:off x="251520" y="44624"/>
            <a:ext cx="8559829" cy="6597352"/>
          </a:xfrm>
          <a:prstGeom prst="rect">
            <a:avLst/>
          </a:prstGeom>
          <a:noFill/>
        </p:spPr>
      </p:pic>
      <p:sp>
        <p:nvSpPr>
          <p:cNvPr id="3" name="CuadroTexto 2"/>
          <p:cNvSpPr txBox="1"/>
          <p:nvPr/>
        </p:nvSpPr>
        <p:spPr>
          <a:xfrm>
            <a:off x="2771800" y="3717032"/>
            <a:ext cx="4968552" cy="307777"/>
          </a:xfrm>
          <a:prstGeom prst="rect">
            <a:avLst/>
          </a:prstGeom>
          <a:noFill/>
        </p:spPr>
        <p:txBody>
          <a:bodyPr wrap="square" rtlCol="0">
            <a:spAutoFit/>
          </a:bodyPr>
          <a:lstStyle/>
          <a:p>
            <a:r>
              <a:rPr lang="es-ES" sz="1400" dirty="0" smtClean="0"/>
              <a:t>I use </a:t>
            </a:r>
            <a:r>
              <a:rPr lang="es-ES" sz="1400" dirty="0" err="1" smtClean="0"/>
              <a:t>to</a:t>
            </a:r>
            <a:r>
              <a:rPr lang="es-ES" sz="1400" dirty="0" smtClean="0"/>
              <a:t> be in </a:t>
            </a:r>
            <a:r>
              <a:rPr lang="es-ES" sz="1400" dirty="0" err="1" smtClean="0"/>
              <a:t>the</a:t>
            </a:r>
            <a:r>
              <a:rPr lang="es-ES" sz="1400" dirty="0" smtClean="0"/>
              <a:t> </a:t>
            </a:r>
            <a:r>
              <a:rPr lang="es-ES" sz="1400" dirty="0" err="1" smtClean="0"/>
              <a:t>school</a:t>
            </a:r>
            <a:r>
              <a:rPr lang="es-ES" sz="1400" dirty="0" smtClean="0"/>
              <a:t> </a:t>
            </a:r>
            <a:r>
              <a:rPr lang="es-ES" sz="1400" dirty="0" err="1" smtClean="0"/>
              <a:t>swimming</a:t>
            </a:r>
            <a:r>
              <a:rPr lang="es-ES" sz="1400" dirty="0" smtClean="0"/>
              <a:t> </a:t>
            </a:r>
            <a:r>
              <a:rPr lang="es-ES" sz="1400" dirty="0" err="1" smtClean="0"/>
              <a:t>team</a:t>
            </a:r>
            <a:endParaRPr lang="es-ES" sz="1400" dirty="0"/>
          </a:p>
        </p:txBody>
      </p:sp>
      <p:sp>
        <p:nvSpPr>
          <p:cNvPr id="5" name="CuadroTexto 4"/>
          <p:cNvSpPr txBox="1"/>
          <p:nvPr/>
        </p:nvSpPr>
        <p:spPr>
          <a:xfrm>
            <a:off x="2627784" y="4077072"/>
            <a:ext cx="4968552" cy="307777"/>
          </a:xfrm>
          <a:prstGeom prst="rect">
            <a:avLst/>
          </a:prstGeom>
          <a:noFill/>
        </p:spPr>
        <p:txBody>
          <a:bodyPr wrap="square" rtlCol="0">
            <a:spAutoFit/>
          </a:bodyPr>
          <a:lstStyle/>
          <a:p>
            <a:r>
              <a:rPr lang="es-ES" sz="1400" dirty="0" err="1" smtClean="0"/>
              <a:t>Sophie</a:t>
            </a:r>
            <a:r>
              <a:rPr lang="es-ES" sz="1400" dirty="0" smtClean="0"/>
              <a:t> </a:t>
            </a:r>
            <a:r>
              <a:rPr lang="es-ES" sz="1400" dirty="0" err="1" smtClean="0"/>
              <a:t>used</a:t>
            </a:r>
            <a:r>
              <a:rPr lang="es-ES" sz="1400" dirty="0" smtClean="0"/>
              <a:t> </a:t>
            </a:r>
            <a:r>
              <a:rPr lang="es-ES" sz="1400" dirty="0" err="1" smtClean="0"/>
              <a:t>to</a:t>
            </a:r>
            <a:r>
              <a:rPr lang="es-ES" sz="1400" dirty="0" smtClean="0"/>
              <a:t> </a:t>
            </a:r>
            <a:r>
              <a:rPr lang="es-ES" sz="1400" dirty="0" err="1" smtClean="0"/>
              <a:t>had</a:t>
            </a:r>
            <a:r>
              <a:rPr lang="es-ES" sz="1400" dirty="0" smtClean="0"/>
              <a:t> </a:t>
            </a:r>
            <a:r>
              <a:rPr lang="es-ES" sz="1400" dirty="0" err="1" smtClean="0"/>
              <a:t>long</a:t>
            </a:r>
            <a:r>
              <a:rPr lang="es-ES" sz="1400" dirty="0" smtClean="0"/>
              <a:t> </a:t>
            </a:r>
            <a:r>
              <a:rPr lang="es-ES" sz="1400" dirty="0" err="1" smtClean="0"/>
              <a:t>hair</a:t>
            </a:r>
            <a:r>
              <a:rPr lang="es-ES" sz="1400" dirty="0" smtClean="0"/>
              <a:t> </a:t>
            </a:r>
            <a:r>
              <a:rPr lang="es-ES" sz="1400" dirty="0" err="1" smtClean="0"/>
              <a:t>when</a:t>
            </a:r>
            <a:r>
              <a:rPr lang="es-ES" sz="1400" dirty="0" smtClean="0"/>
              <a:t> </a:t>
            </a:r>
            <a:r>
              <a:rPr lang="es-ES" sz="1400" dirty="0" err="1" smtClean="0"/>
              <a:t>she</a:t>
            </a:r>
            <a:r>
              <a:rPr lang="es-ES" sz="1400" dirty="0" smtClean="0"/>
              <a:t> </a:t>
            </a:r>
            <a:r>
              <a:rPr lang="es-ES" sz="1400" dirty="0" err="1" smtClean="0"/>
              <a:t>was</a:t>
            </a:r>
            <a:r>
              <a:rPr lang="es-ES" sz="1400" dirty="0" smtClean="0"/>
              <a:t> 7.</a:t>
            </a:r>
            <a:endParaRPr lang="es-ES" sz="1400" dirty="0"/>
          </a:p>
        </p:txBody>
      </p:sp>
      <p:sp>
        <p:nvSpPr>
          <p:cNvPr id="6" name="CuadroTexto 5"/>
          <p:cNvSpPr txBox="1"/>
          <p:nvPr/>
        </p:nvSpPr>
        <p:spPr>
          <a:xfrm>
            <a:off x="2339752" y="4446404"/>
            <a:ext cx="5760640" cy="307777"/>
          </a:xfrm>
          <a:prstGeom prst="rect">
            <a:avLst/>
          </a:prstGeom>
          <a:noFill/>
        </p:spPr>
        <p:txBody>
          <a:bodyPr wrap="square" rtlCol="0">
            <a:spAutoFit/>
          </a:bodyPr>
          <a:lstStyle/>
          <a:p>
            <a:r>
              <a:rPr lang="es-ES" sz="1400" dirty="0" smtClean="0"/>
              <a:t>Mary </a:t>
            </a:r>
            <a:r>
              <a:rPr lang="es-ES" sz="1400" dirty="0" err="1" smtClean="0"/>
              <a:t>didn’t</a:t>
            </a:r>
            <a:r>
              <a:rPr lang="es-ES" sz="1400" dirty="0" smtClean="0"/>
              <a:t> use </a:t>
            </a:r>
            <a:r>
              <a:rPr lang="es-ES" sz="1400" dirty="0" err="1" smtClean="0"/>
              <a:t>to</a:t>
            </a:r>
            <a:r>
              <a:rPr lang="es-ES" sz="1400" dirty="0" smtClean="0"/>
              <a:t> listen </a:t>
            </a:r>
            <a:r>
              <a:rPr lang="es-ES" sz="1400" dirty="0" err="1" smtClean="0"/>
              <a:t>when</a:t>
            </a:r>
            <a:r>
              <a:rPr lang="es-ES" sz="1400" dirty="0" smtClean="0"/>
              <a:t> </a:t>
            </a:r>
            <a:r>
              <a:rPr lang="es-ES" sz="1400" dirty="0" err="1" smtClean="0"/>
              <a:t>her</a:t>
            </a:r>
            <a:r>
              <a:rPr lang="es-ES" sz="1400" dirty="0" smtClean="0"/>
              <a:t> </a:t>
            </a:r>
            <a:r>
              <a:rPr lang="es-ES" sz="1400" dirty="0" err="1" smtClean="0"/>
              <a:t>teachers</a:t>
            </a:r>
            <a:r>
              <a:rPr lang="es-ES" sz="1400" dirty="0" smtClean="0"/>
              <a:t> </a:t>
            </a:r>
            <a:r>
              <a:rPr lang="es-ES" sz="1400" dirty="0" err="1" smtClean="0"/>
              <a:t>were</a:t>
            </a:r>
            <a:r>
              <a:rPr lang="es-ES" sz="1400" dirty="0" smtClean="0"/>
              <a:t> </a:t>
            </a:r>
            <a:r>
              <a:rPr lang="es-ES" sz="1400" dirty="0" err="1" smtClean="0"/>
              <a:t>speaking</a:t>
            </a:r>
            <a:r>
              <a:rPr lang="es-ES" sz="1400" dirty="0" smtClean="0"/>
              <a:t> </a:t>
            </a:r>
            <a:endParaRPr lang="es-ES" sz="1400" dirty="0"/>
          </a:p>
        </p:txBody>
      </p:sp>
      <p:sp>
        <p:nvSpPr>
          <p:cNvPr id="7" name="CuadroTexto 6"/>
          <p:cNvSpPr txBox="1"/>
          <p:nvPr/>
        </p:nvSpPr>
        <p:spPr>
          <a:xfrm>
            <a:off x="2267744" y="4837994"/>
            <a:ext cx="6768752" cy="307777"/>
          </a:xfrm>
          <a:prstGeom prst="rect">
            <a:avLst/>
          </a:prstGeom>
          <a:noFill/>
        </p:spPr>
        <p:txBody>
          <a:bodyPr wrap="square" rtlCol="0">
            <a:spAutoFit/>
          </a:bodyPr>
          <a:lstStyle/>
          <a:p>
            <a:r>
              <a:rPr lang="es-ES" sz="1400" dirty="0" smtClean="0"/>
              <a:t>Ricardo </a:t>
            </a:r>
            <a:r>
              <a:rPr lang="es-ES" sz="1400" dirty="0" err="1" smtClean="0"/>
              <a:t>used</a:t>
            </a:r>
            <a:r>
              <a:rPr lang="es-ES" sz="1400" dirty="0" smtClean="0"/>
              <a:t> </a:t>
            </a:r>
            <a:r>
              <a:rPr lang="es-ES" sz="1400" dirty="0" err="1" smtClean="0"/>
              <a:t>to</a:t>
            </a:r>
            <a:r>
              <a:rPr lang="es-ES" sz="1400" dirty="0" smtClean="0"/>
              <a:t> </a:t>
            </a:r>
            <a:r>
              <a:rPr lang="es-ES" sz="1400" dirty="0" err="1" smtClean="0"/>
              <a:t>got</a:t>
            </a:r>
            <a:r>
              <a:rPr lang="es-ES" sz="1400" dirty="0" smtClean="0"/>
              <a:t> up at 6:00 </a:t>
            </a:r>
            <a:r>
              <a:rPr lang="es-ES" sz="1400" dirty="0" err="1" smtClean="0"/>
              <a:t>when</a:t>
            </a:r>
            <a:r>
              <a:rPr lang="es-ES" sz="1400" dirty="0" smtClean="0"/>
              <a:t> he </a:t>
            </a:r>
            <a:r>
              <a:rPr lang="es-ES" sz="1400" dirty="0" err="1" smtClean="0"/>
              <a:t>was</a:t>
            </a:r>
            <a:r>
              <a:rPr lang="es-ES" sz="1400" dirty="0" smtClean="0"/>
              <a:t> training </a:t>
            </a:r>
            <a:r>
              <a:rPr lang="es-ES" sz="1400" dirty="0" err="1" smtClean="0"/>
              <a:t>for</a:t>
            </a:r>
            <a:r>
              <a:rPr lang="es-ES" sz="1400" dirty="0" smtClean="0"/>
              <a:t> </a:t>
            </a:r>
            <a:r>
              <a:rPr lang="es-ES" sz="1400" dirty="0" err="1" smtClean="0"/>
              <a:t>the</a:t>
            </a:r>
            <a:r>
              <a:rPr lang="es-ES" sz="1400" dirty="0" smtClean="0"/>
              <a:t> </a:t>
            </a:r>
            <a:r>
              <a:rPr lang="es-ES" sz="1400" dirty="0" err="1" smtClean="0"/>
              <a:t>Olympics</a:t>
            </a:r>
            <a:endParaRPr lang="es-ES" sz="1400" dirty="0"/>
          </a:p>
        </p:txBody>
      </p:sp>
      <p:sp>
        <p:nvSpPr>
          <p:cNvPr id="8" name="CuadroTexto 7"/>
          <p:cNvSpPr txBox="1"/>
          <p:nvPr/>
        </p:nvSpPr>
        <p:spPr>
          <a:xfrm>
            <a:off x="2843808" y="5207326"/>
            <a:ext cx="4968552" cy="307777"/>
          </a:xfrm>
          <a:prstGeom prst="rect">
            <a:avLst/>
          </a:prstGeom>
          <a:noFill/>
        </p:spPr>
        <p:txBody>
          <a:bodyPr wrap="square" rtlCol="0">
            <a:spAutoFit/>
          </a:bodyPr>
          <a:lstStyle/>
          <a:p>
            <a:r>
              <a:rPr lang="es-ES" sz="1400" dirty="0" err="1" smtClean="0"/>
              <a:t>Did</a:t>
            </a:r>
            <a:r>
              <a:rPr lang="es-ES" sz="1400" dirty="0" smtClean="0"/>
              <a:t> </a:t>
            </a:r>
            <a:r>
              <a:rPr lang="es-ES" sz="1400" dirty="0" err="1" smtClean="0"/>
              <a:t>you</a:t>
            </a:r>
            <a:r>
              <a:rPr lang="es-ES" sz="1400" dirty="0" smtClean="0"/>
              <a:t> use </a:t>
            </a:r>
            <a:r>
              <a:rPr lang="es-ES" sz="1400" dirty="0" err="1" smtClean="0"/>
              <a:t>to</a:t>
            </a:r>
            <a:r>
              <a:rPr lang="es-ES" sz="1400" dirty="0" smtClean="0"/>
              <a:t> </a:t>
            </a:r>
            <a:r>
              <a:rPr lang="es-ES" sz="1400" dirty="0" err="1" smtClean="0"/>
              <a:t>usually</a:t>
            </a:r>
            <a:r>
              <a:rPr lang="es-ES" sz="1400" dirty="0" smtClean="0"/>
              <a:t> do </a:t>
            </a:r>
            <a:r>
              <a:rPr lang="es-ES" sz="1400" dirty="0" err="1" smtClean="0"/>
              <a:t>on</a:t>
            </a:r>
            <a:r>
              <a:rPr lang="es-ES" sz="1400" dirty="0" smtClean="0"/>
              <a:t> </a:t>
            </a:r>
            <a:r>
              <a:rPr lang="es-ES" sz="1400" dirty="0" err="1" smtClean="0"/>
              <a:t>Saturday</a:t>
            </a:r>
            <a:r>
              <a:rPr lang="es-ES" sz="1400" dirty="0" smtClean="0"/>
              <a:t> </a:t>
            </a:r>
            <a:r>
              <a:rPr lang="es-ES" sz="1400" dirty="0" err="1" smtClean="0"/>
              <a:t>evening</a:t>
            </a:r>
            <a:r>
              <a:rPr lang="es-ES" sz="1400" dirty="0" smtClean="0"/>
              <a:t>?</a:t>
            </a:r>
            <a:endParaRPr lang="es-ES" sz="1400" dirty="0"/>
          </a:p>
        </p:txBody>
      </p:sp>
      <p:sp>
        <p:nvSpPr>
          <p:cNvPr id="9" name="CuadroTexto 8"/>
          <p:cNvSpPr txBox="1"/>
          <p:nvPr/>
        </p:nvSpPr>
        <p:spPr>
          <a:xfrm>
            <a:off x="2915816" y="5598532"/>
            <a:ext cx="5184576" cy="307777"/>
          </a:xfrm>
          <a:prstGeom prst="rect">
            <a:avLst/>
          </a:prstGeom>
          <a:noFill/>
        </p:spPr>
        <p:txBody>
          <a:bodyPr wrap="square" rtlCol="0">
            <a:spAutoFit/>
          </a:bodyPr>
          <a:lstStyle/>
          <a:p>
            <a:r>
              <a:rPr lang="es-ES" sz="1400" dirty="0" err="1" smtClean="0"/>
              <a:t>My</a:t>
            </a:r>
            <a:r>
              <a:rPr lang="es-ES" sz="1400" dirty="0" smtClean="0"/>
              <a:t> </a:t>
            </a:r>
            <a:r>
              <a:rPr lang="es-ES" sz="1400" dirty="0" err="1" smtClean="0"/>
              <a:t>brother</a:t>
            </a:r>
            <a:r>
              <a:rPr lang="es-ES" sz="1400" dirty="0" smtClean="0"/>
              <a:t> </a:t>
            </a:r>
            <a:r>
              <a:rPr lang="es-ES" sz="1400" dirty="0" err="1" smtClean="0"/>
              <a:t>used</a:t>
            </a:r>
            <a:r>
              <a:rPr lang="es-ES" sz="1400" dirty="0" smtClean="0"/>
              <a:t> </a:t>
            </a:r>
            <a:r>
              <a:rPr lang="es-ES" sz="1400" dirty="0" err="1" smtClean="0"/>
              <a:t>to</a:t>
            </a:r>
            <a:r>
              <a:rPr lang="es-ES" sz="1400" dirty="0" smtClean="0"/>
              <a:t> </a:t>
            </a:r>
            <a:r>
              <a:rPr lang="es-ES" sz="1400" dirty="0" err="1" smtClean="0"/>
              <a:t>wore</a:t>
            </a:r>
            <a:r>
              <a:rPr lang="es-ES" sz="1400" dirty="0" smtClean="0"/>
              <a:t> </a:t>
            </a:r>
            <a:r>
              <a:rPr lang="es-ES" sz="1400" dirty="0" err="1" smtClean="0"/>
              <a:t>glasses</a:t>
            </a:r>
            <a:r>
              <a:rPr lang="es-ES" sz="1400" dirty="0" smtClean="0"/>
              <a:t> </a:t>
            </a:r>
            <a:r>
              <a:rPr lang="es-ES" sz="1400" dirty="0" err="1" smtClean="0"/>
              <a:t>when</a:t>
            </a:r>
            <a:r>
              <a:rPr lang="es-ES" sz="1400" dirty="0" smtClean="0"/>
              <a:t> he </a:t>
            </a:r>
            <a:r>
              <a:rPr lang="es-ES" sz="1400" dirty="0" err="1" smtClean="0"/>
              <a:t>was</a:t>
            </a:r>
            <a:r>
              <a:rPr lang="es-ES" sz="1400" dirty="0" smtClean="0"/>
              <a:t> </a:t>
            </a:r>
            <a:r>
              <a:rPr lang="es-ES" sz="1400" dirty="0" err="1" smtClean="0"/>
              <a:t>small</a:t>
            </a:r>
            <a:endParaRPr lang="es-ES" sz="1400" dirty="0"/>
          </a:p>
        </p:txBody>
      </p:sp>
      <p:sp>
        <p:nvSpPr>
          <p:cNvPr id="10" name="CuadroTexto 9"/>
          <p:cNvSpPr txBox="1"/>
          <p:nvPr/>
        </p:nvSpPr>
        <p:spPr>
          <a:xfrm>
            <a:off x="2843808" y="6010835"/>
            <a:ext cx="4968552" cy="307777"/>
          </a:xfrm>
          <a:prstGeom prst="rect">
            <a:avLst/>
          </a:prstGeom>
          <a:noFill/>
        </p:spPr>
        <p:txBody>
          <a:bodyPr wrap="square" rtlCol="0">
            <a:spAutoFit/>
          </a:bodyPr>
          <a:lstStyle/>
          <a:p>
            <a:r>
              <a:rPr lang="es-ES" sz="1400" dirty="0" err="1" smtClean="0"/>
              <a:t>Becky</a:t>
            </a:r>
            <a:r>
              <a:rPr lang="es-ES" sz="1400" dirty="0" smtClean="0"/>
              <a:t> </a:t>
            </a:r>
            <a:r>
              <a:rPr lang="es-ES" sz="1400" dirty="0" err="1" smtClean="0"/>
              <a:t>used</a:t>
            </a:r>
            <a:r>
              <a:rPr lang="es-ES" sz="1400" dirty="0" smtClean="0"/>
              <a:t> </a:t>
            </a:r>
            <a:r>
              <a:rPr lang="es-ES" sz="1400" dirty="0" err="1" smtClean="0"/>
              <a:t>to</a:t>
            </a:r>
            <a:r>
              <a:rPr lang="es-ES" sz="1400" dirty="0" smtClean="0"/>
              <a:t> </a:t>
            </a:r>
            <a:r>
              <a:rPr lang="es-ES" sz="1400" dirty="0" err="1" smtClean="0"/>
              <a:t>afraid</a:t>
            </a:r>
            <a:r>
              <a:rPr lang="es-ES" sz="1400" dirty="0" smtClean="0"/>
              <a:t> of </a:t>
            </a:r>
            <a:r>
              <a:rPr lang="es-ES" sz="1400" dirty="0" err="1" smtClean="0"/>
              <a:t>dogs</a:t>
            </a:r>
            <a:r>
              <a:rPr lang="es-ES" sz="1400" dirty="0" smtClean="0"/>
              <a:t> </a:t>
            </a:r>
            <a:r>
              <a:rPr lang="es-ES" sz="1400" dirty="0" err="1" smtClean="0"/>
              <a:t>when</a:t>
            </a:r>
            <a:r>
              <a:rPr lang="es-ES" sz="1400" dirty="0" smtClean="0"/>
              <a:t> </a:t>
            </a:r>
            <a:r>
              <a:rPr lang="es-ES" sz="1400" dirty="0" err="1" smtClean="0"/>
              <a:t>she</a:t>
            </a:r>
            <a:r>
              <a:rPr lang="es-ES" sz="1400" dirty="0" smtClean="0"/>
              <a:t> </a:t>
            </a:r>
            <a:r>
              <a:rPr lang="es-ES" sz="1400" dirty="0" err="1" smtClean="0"/>
              <a:t>was</a:t>
            </a:r>
            <a:r>
              <a:rPr lang="es-ES" sz="1400" dirty="0" smtClean="0"/>
              <a:t> a Little </a:t>
            </a:r>
            <a:r>
              <a:rPr lang="es-ES" sz="1400" dirty="0" err="1" smtClean="0"/>
              <a:t>girl</a:t>
            </a:r>
            <a:r>
              <a:rPr lang="es-ES" sz="1400" dirty="0" smtClean="0"/>
              <a:t>.</a:t>
            </a:r>
            <a:endParaRPr lang="es-ES" sz="1400" dirty="0"/>
          </a:p>
        </p:txBody>
      </p:sp>
      <p:sp>
        <p:nvSpPr>
          <p:cNvPr id="11" name="CuadroTexto 10"/>
          <p:cNvSpPr txBox="1"/>
          <p:nvPr/>
        </p:nvSpPr>
        <p:spPr>
          <a:xfrm>
            <a:off x="2771800" y="6423138"/>
            <a:ext cx="5170804" cy="307777"/>
          </a:xfrm>
          <a:prstGeom prst="rect">
            <a:avLst/>
          </a:prstGeom>
          <a:noFill/>
        </p:spPr>
        <p:txBody>
          <a:bodyPr wrap="square" rtlCol="0">
            <a:spAutoFit/>
          </a:bodyPr>
          <a:lstStyle/>
          <a:p>
            <a:r>
              <a:rPr lang="es-ES" sz="1400" dirty="0" err="1" smtClean="0"/>
              <a:t>We</a:t>
            </a:r>
            <a:r>
              <a:rPr lang="es-ES" sz="1400" dirty="0" smtClean="0"/>
              <a:t> </a:t>
            </a:r>
            <a:r>
              <a:rPr lang="es-ES" sz="1400" dirty="0" err="1" smtClean="0"/>
              <a:t>always</a:t>
            </a:r>
            <a:r>
              <a:rPr lang="es-ES" sz="1400" dirty="0" smtClean="0"/>
              <a:t> </a:t>
            </a:r>
            <a:r>
              <a:rPr lang="es-ES" sz="1400" dirty="0" err="1" smtClean="0"/>
              <a:t>used</a:t>
            </a:r>
            <a:r>
              <a:rPr lang="es-ES" sz="1400" dirty="0" smtClean="0"/>
              <a:t> </a:t>
            </a:r>
            <a:r>
              <a:rPr lang="es-ES" sz="1400" dirty="0" err="1" smtClean="0"/>
              <a:t>to</a:t>
            </a:r>
            <a:r>
              <a:rPr lang="es-ES" sz="1400" dirty="0" smtClean="0"/>
              <a:t> </a:t>
            </a:r>
            <a:r>
              <a:rPr lang="es-ES" sz="1400" dirty="0" err="1" smtClean="0"/>
              <a:t>gave</a:t>
            </a:r>
            <a:r>
              <a:rPr lang="es-ES" sz="1400" dirty="0" smtClean="0"/>
              <a:t> </a:t>
            </a:r>
            <a:r>
              <a:rPr lang="es-ES" sz="1400" dirty="0" err="1" smtClean="0"/>
              <a:t>our</a:t>
            </a:r>
            <a:r>
              <a:rPr lang="es-ES" sz="1400" dirty="0" smtClean="0"/>
              <a:t> </a:t>
            </a:r>
            <a:r>
              <a:rPr lang="es-ES" sz="1400" dirty="0" err="1" smtClean="0"/>
              <a:t>teacher</a:t>
            </a:r>
            <a:r>
              <a:rPr lang="es-ES" sz="1400" dirty="0" smtClean="0"/>
              <a:t> </a:t>
            </a:r>
            <a:r>
              <a:rPr lang="es-ES" sz="1400" dirty="0" err="1" smtClean="0"/>
              <a:t>presents</a:t>
            </a:r>
            <a:r>
              <a:rPr lang="es-ES" sz="1400" dirty="0" smtClean="0"/>
              <a:t> at </a:t>
            </a:r>
            <a:r>
              <a:rPr lang="es-ES" sz="1400" dirty="0" err="1" smtClean="0"/>
              <a:t>the</a:t>
            </a:r>
            <a:r>
              <a:rPr lang="es-ES" sz="1400" dirty="0" smtClean="0"/>
              <a:t> </a:t>
            </a:r>
            <a:r>
              <a:rPr lang="es-ES" sz="1400" dirty="0" err="1" smtClean="0"/>
              <a:t>end</a:t>
            </a:r>
            <a:r>
              <a:rPr lang="es-ES" sz="1400" dirty="0" smtClean="0"/>
              <a:t> of </a:t>
            </a:r>
            <a:r>
              <a:rPr lang="es-ES" sz="1400" dirty="0" err="1" smtClean="0"/>
              <a:t>the</a:t>
            </a:r>
            <a:r>
              <a:rPr lang="es-ES" sz="1400" dirty="0" smtClean="0"/>
              <a:t> </a:t>
            </a:r>
            <a:r>
              <a:rPr lang="es-ES" sz="1400" dirty="0" err="1" smtClean="0"/>
              <a:t>term</a:t>
            </a:r>
            <a:endParaRPr lang="es-E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620688"/>
            <a:ext cx="7072346" cy="6109365"/>
          </a:xfrm>
          <a:prstGeom prst="rect">
            <a:avLst/>
          </a:prstGeom>
        </p:spPr>
        <p:txBody>
          <a:bodyPr wrap="square">
            <a:spAutoFit/>
          </a:bodyPr>
          <a:lstStyle/>
          <a:p>
            <a:r>
              <a:rPr lang="en-US" sz="1700" dirty="0" smtClean="0"/>
              <a:t>I / live in a flat when I was a child. </a:t>
            </a:r>
          </a:p>
          <a:p>
            <a:r>
              <a:rPr lang="en-US" sz="1700" dirty="0" smtClean="0"/>
              <a:t>.  I used to live in a flat when I was a child </a:t>
            </a:r>
          </a:p>
          <a:p>
            <a:r>
              <a:rPr lang="en-US" sz="1700" dirty="0" smtClean="0"/>
              <a:t> </a:t>
            </a:r>
          </a:p>
          <a:p>
            <a:r>
              <a:rPr lang="en-US" sz="1700" dirty="0" smtClean="0"/>
              <a:t>2) We / go to the beach every summer? </a:t>
            </a:r>
          </a:p>
          <a:p>
            <a:r>
              <a:rPr lang="en-US" sz="1700" dirty="0" smtClean="0"/>
              <a:t>.  Did we use to go to the beach every summer? </a:t>
            </a:r>
          </a:p>
          <a:p>
            <a:r>
              <a:rPr lang="en-US" sz="1700" dirty="0" smtClean="0"/>
              <a:t> </a:t>
            </a:r>
          </a:p>
          <a:p>
            <a:r>
              <a:rPr lang="en-US" sz="1700" dirty="0" smtClean="0"/>
              <a:t>3) She / love eating chocolate, but now she hates it </a:t>
            </a:r>
          </a:p>
          <a:p>
            <a:r>
              <a:rPr lang="en-US" sz="1700" dirty="0" smtClean="0"/>
              <a:t>.  She used to love eating chocolate, but now she hates it</a:t>
            </a:r>
          </a:p>
          <a:p>
            <a:r>
              <a:rPr lang="en-US" sz="1700" dirty="0" smtClean="0"/>
              <a:t> </a:t>
            </a:r>
          </a:p>
          <a:p>
            <a:r>
              <a:rPr lang="en-US" sz="1700" dirty="0" smtClean="0"/>
              <a:t>4) He / not / smoke </a:t>
            </a:r>
          </a:p>
          <a:p>
            <a:r>
              <a:rPr lang="en-US" sz="1700" dirty="0" smtClean="0"/>
              <a:t>.  He didn’t use to smoke </a:t>
            </a:r>
          </a:p>
          <a:p>
            <a:r>
              <a:rPr lang="en-US" sz="1700" dirty="0" smtClean="0"/>
              <a:t> </a:t>
            </a:r>
          </a:p>
          <a:p>
            <a:r>
              <a:rPr lang="en-US" sz="1700" dirty="0" smtClean="0"/>
              <a:t>5) I / play tennis when I was at school </a:t>
            </a:r>
          </a:p>
          <a:p>
            <a:r>
              <a:rPr lang="en-US" sz="1700" dirty="0" smtClean="0"/>
              <a:t>.  I used to play tennis when I was at school</a:t>
            </a:r>
          </a:p>
          <a:p>
            <a:r>
              <a:rPr lang="en-US" sz="1700" dirty="0" smtClean="0"/>
              <a:t> </a:t>
            </a:r>
          </a:p>
          <a:p>
            <a:r>
              <a:rPr lang="en-US" sz="1700" dirty="0" smtClean="0"/>
              <a:t>6) She / be able to speak French, but she has forgotten it all </a:t>
            </a:r>
          </a:p>
          <a:p>
            <a:r>
              <a:rPr lang="en-US" sz="1700" dirty="0" smtClean="0"/>
              <a:t>.   She used to be able to speak French, but she has forgotten it all</a:t>
            </a:r>
          </a:p>
          <a:p>
            <a:r>
              <a:rPr lang="en-US" sz="1700" dirty="0" smtClean="0"/>
              <a:t> </a:t>
            </a:r>
          </a:p>
          <a:p>
            <a:r>
              <a:rPr lang="en-US" sz="1700" dirty="0" smtClean="0"/>
              <a:t>7) He / play golf every weekend? </a:t>
            </a:r>
          </a:p>
          <a:p>
            <a:r>
              <a:rPr lang="en-US" sz="1700" dirty="0" smtClean="0"/>
              <a:t>.  Did he use to play golf every weekend?</a:t>
            </a:r>
          </a:p>
          <a:p>
            <a:r>
              <a:rPr lang="en-US" sz="1700" dirty="0" smtClean="0"/>
              <a:t> </a:t>
            </a:r>
          </a:p>
          <a:p>
            <a:r>
              <a:rPr lang="en-US" sz="1700" dirty="0" smtClean="0"/>
              <a:t>8) They both / have short hair </a:t>
            </a:r>
          </a:p>
          <a:p>
            <a:r>
              <a:rPr lang="es-ES" sz="1700" dirty="0" smtClean="0"/>
              <a:t>. </a:t>
            </a:r>
            <a:r>
              <a:rPr lang="es-ES" sz="1700" dirty="0" err="1" smtClean="0"/>
              <a:t>They</a:t>
            </a:r>
            <a:r>
              <a:rPr lang="es-ES" sz="1700" dirty="0" smtClean="0"/>
              <a:t> </a:t>
            </a:r>
            <a:r>
              <a:rPr lang="es-ES" sz="1700" dirty="0" err="1" smtClean="0"/>
              <a:t>both</a:t>
            </a:r>
            <a:r>
              <a:rPr lang="es-ES" sz="1700" dirty="0" smtClean="0"/>
              <a:t> </a:t>
            </a:r>
            <a:r>
              <a:rPr lang="es-ES" sz="1700" dirty="0" err="1" smtClean="0"/>
              <a:t>used</a:t>
            </a:r>
            <a:r>
              <a:rPr lang="es-ES" sz="1700" dirty="0" smtClean="0"/>
              <a:t> </a:t>
            </a:r>
            <a:r>
              <a:rPr lang="es-ES" sz="1700" dirty="0" err="1" smtClean="0"/>
              <a:t>to</a:t>
            </a:r>
            <a:r>
              <a:rPr lang="es-ES" sz="1700" dirty="0" smtClean="0"/>
              <a:t> </a:t>
            </a:r>
            <a:r>
              <a:rPr lang="es-ES" sz="1700" dirty="0" err="1" smtClean="0"/>
              <a:t>have</a:t>
            </a:r>
            <a:r>
              <a:rPr lang="es-ES" sz="1700" dirty="0" smtClean="0"/>
              <a:t> short </a:t>
            </a:r>
            <a:r>
              <a:rPr lang="es-ES" sz="1700" dirty="0" err="1" smtClean="0"/>
              <a:t>hair</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151" name="DefaultOcx" r:id="rId2" imgW="914400" imgH="228600"/>
        </mc:Choice>
        <mc:Fallback>
          <p:control name="DefaultOcx" r:id="rId2" imgW="914400" imgH="228600">
            <p:pic>
              <p:nvPicPr>
                <p:cNvPr id="2" name="DefaultOcx"/>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52" name="HTMLSubmit1" r:id="rId3" imgW="676440" imgH="361800"/>
        </mc:Choice>
        <mc:Fallback>
          <p:control name="HTMLSubmit1" r:id="rId3" imgW="676440" imgH="361800">
            <p:pic>
              <p:nvPicPr>
                <p:cNvPr id="3" name="HTMLSubmit1"/>
                <p:cNvPicPr preferRelativeResize="0">
                  <a:picLocks noChangeArrowheads="1" noChangeShapeType="1"/>
                </p:cNvPicPr>
                <p:nvPr/>
              </p:nvPicPr>
              <p:blipFill>
                <a:blip r:embed="rId18"/>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53" name="HTMLSubmit2" r:id="rId4" imgW="1257480" imgH="361800"/>
        </mc:Choice>
        <mc:Fallback>
          <p:control name="HTMLSubmit2" r:id="rId4" imgW="1257480" imgH="361800">
            <p:pic>
              <p:nvPicPr>
                <p:cNvPr id="4" name="HTMLSubmit2"/>
                <p:cNvPicPr preferRelativeResize="0">
                  <a:picLocks noChangeArrowheads="1" noChangeShapeType="1"/>
                </p:cNvPicPr>
                <p:nvPr/>
              </p:nvPicPr>
              <p:blipFill>
                <a:blip r:embed="rId19"/>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54" name="HTMLText1" r:id="rId5" imgW="914400" imgH="228600"/>
        </mc:Choice>
        <mc:Fallback>
          <p:control name="HTMLText1" r:id="rId5" imgW="914400" imgH="228600">
            <p:pic>
              <p:nvPicPr>
                <p:cNvPr id="7" name="HTMLText1"/>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55" name="HTMLSubmit3" r:id="rId6" imgW="676440" imgH="361800"/>
        </mc:Choice>
        <mc:Fallback>
          <p:control name="HTMLSubmit3" r:id="rId6" imgW="676440" imgH="361800">
            <p:pic>
              <p:nvPicPr>
                <p:cNvPr id="8" name="HTMLSubmit3"/>
                <p:cNvPicPr preferRelativeResize="0">
                  <a:picLocks noChangeArrowheads="1" noChangeShapeType="1"/>
                </p:cNvPicPr>
                <p:nvPr/>
              </p:nvPicPr>
              <p:blipFill>
                <a:blip r:embed="rId20"/>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56" name="HTMLSubmit4" r:id="rId7" imgW="1257480" imgH="361800"/>
        </mc:Choice>
        <mc:Fallback>
          <p:control name="HTMLSubmit4" r:id="rId7" imgW="1257480" imgH="361800">
            <p:pic>
              <p:nvPicPr>
                <p:cNvPr id="9" name="HTMLSubmit4"/>
                <p:cNvPicPr preferRelativeResize="0">
                  <a:picLocks noChangeArrowheads="1" noChangeShapeType="1"/>
                </p:cNvPicPr>
                <p:nvPr/>
              </p:nvPicPr>
              <p:blipFill>
                <a:blip r:embed="rId21"/>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57" name="HTMLText2" r:id="rId8" imgW="914400" imgH="228600"/>
        </mc:Choice>
        <mc:Fallback>
          <p:control name="HTMLText2" r:id="rId8" imgW="914400" imgH="228600">
            <p:pic>
              <p:nvPicPr>
                <p:cNvPr id="10" name="HTMLText2"/>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58" name="HTMLSubmit5" r:id="rId9" imgW="676440" imgH="361800"/>
        </mc:Choice>
        <mc:Fallback>
          <p:control name="HTMLSubmit5" r:id="rId9" imgW="676440" imgH="361800">
            <p:pic>
              <p:nvPicPr>
                <p:cNvPr id="11" name="HTMLSubmit5"/>
                <p:cNvPicPr preferRelativeResize="0">
                  <a:picLocks noChangeArrowheads="1" noChangeShapeType="1"/>
                </p:cNvPicPr>
                <p:nvPr/>
              </p:nvPicPr>
              <p:blipFill>
                <a:blip r:embed="rId22"/>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59" name="HTMLSubmit6" r:id="rId10" imgW="1257480" imgH="361800"/>
        </mc:Choice>
        <mc:Fallback>
          <p:control name="HTMLSubmit6" r:id="rId10" imgW="1257480" imgH="361800">
            <p:pic>
              <p:nvPicPr>
                <p:cNvPr id="12" name="HTMLSubmit6"/>
                <p:cNvPicPr preferRelativeResize="0">
                  <a:picLocks noChangeArrowheads="1" noChangeShapeType="1"/>
                </p:cNvPicPr>
                <p:nvPr/>
              </p:nvPicPr>
              <p:blipFill>
                <a:blip r:embed="rId23"/>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60" name="HTMLText3" r:id="rId11" imgW="914400" imgH="228600"/>
        </mc:Choice>
        <mc:Fallback>
          <p:control name="HTMLText3" r:id="rId11" imgW="914400" imgH="228600">
            <p:pic>
              <p:nvPicPr>
                <p:cNvPr id="13" name="HTMLText3"/>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61" name="HTMLSubmit7" r:id="rId12" imgW="676440" imgH="361800"/>
        </mc:Choice>
        <mc:Fallback>
          <p:control name="HTMLSubmit7" r:id="rId12" imgW="676440" imgH="361800">
            <p:pic>
              <p:nvPicPr>
                <p:cNvPr id="14" name="HTMLSubmit7"/>
                <p:cNvPicPr preferRelativeResize="0">
                  <a:picLocks noChangeArrowheads="1" noChangeShapeType="1"/>
                </p:cNvPicPr>
                <p:nvPr/>
              </p:nvPicPr>
              <p:blipFill>
                <a:blip r:embed="rId24"/>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62" name="HTMLSubmit8" r:id="rId13" imgW="1257480" imgH="361800"/>
        </mc:Choice>
        <mc:Fallback>
          <p:control name="HTMLSubmit8" r:id="rId13" imgW="1257480" imgH="361800">
            <p:pic>
              <p:nvPicPr>
                <p:cNvPr id="15" name="HTMLSubmit8"/>
                <p:cNvPicPr preferRelativeResize="0">
                  <a:picLocks noChangeArrowheads="1" noChangeShapeType="1"/>
                </p:cNvPicPr>
                <p:nvPr/>
              </p:nvPicPr>
              <p:blipFill>
                <a:blip r:embed="rId25"/>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63" name="HTMLText4" r:id="rId14" imgW="914400" imgH="228600"/>
        </mc:Choice>
        <mc:Fallback>
          <p:control name="HTMLText4" r:id="rId14" imgW="914400" imgH="228600">
            <p:pic>
              <p:nvPicPr>
                <p:cNvPr id="16" name="HTMLText4"/>
                <p:cNvPicPr preferRelativeResize="0">
                  <a:picLocks noChangeArrowheads="1" noChangeShapeType="1"/>
                </p:cNvPicPr>
                <p:nvPr/>
              </p:nvPicPr>
              <p:blipFill>
                <a:blip r:embed="rId17"/>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64" name="HTMLSubmit9" r:id="rId15" imgW="676440" imgH="361800"/>
        </mc:Choice>
        <mc:Fallback>
          <p:control name="HTMLSubmit9" r:id="rId15" imgW="676440" imgH="361800">
            <p:pic>
              <p:nvPicPr>
                <p:cNvPr id="17" name="HTMLSubmit9"/>
                <p:cNvPicPr preferRelativeResize="0">
                  <a:picLocks noChangeArrowheads="1" noChangeShapeType="1"/>
                </p:cNvPicPr>
                <p:nvPr/>
              </p:nvPicPr>
              <p:blipFill>
                <a:blip r:embed="rId26"/>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751126791"/>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live in </a:t>
                      </a:r>
                      <a:r>
                        <a:rPr lang="en-US" sz="1600" dirty="0" err="1" smtClean="0">
                          <a:latin typeface="Times New Roman"/>
                          <a:ea typeface="·s²Ó©úÅé"/>
                        </a:rPr>
                        <a:t>Parras</a:t>
                      </a:r>
                      <a:r>
                        <a:rPr lang="en-US" sz="1600" dirty="0" smtClean="0">
                          <a:latin typeface="Times New Roman"/>
                          <a:ea typeface="·s²Ó©úÅé"/>
                        </a:rPr>
                        <a:t>,</a:t>
                      </a:r>
                      <a:r>
                        <a:rPr lang="en-US" sz="1600" baseline="0" dirty="0" smtClean="0">
                          <a:latin typeface="Times New Roman"/>
                          <a:ea typeface="·s²Ó©úÅé"/>
                        </a:rPr>
                        <a:t> Coahuila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live in </a:t>
                      </a:r>
                      <a:r>
                        <a:rPr lang="en-US" sz="1600" baseline="0" dirty="0" err="1" smtClean="0">
                          <a:latin typeface="Times New Roman"/>
                          <a:ea typeface="·s²Ó©úÅé"/>
                        </a:rPr>
                        <a:t>Parral</a:t>
                      </a:r>
                      <a:r>
                        <a:rPr lang="en-US" sz="1600" baseline="0" dirty="0" smtClean="0">
                          <a:latin typeface="Times New Roman"/>
                          <a:ea typeface="·s²Ó©úÅé"/>
                        </a:rPr>
                        <a:t>, Chihuahua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listen to music</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watch a T.V.</a:t>
                      </a:r>
                      <a:r>
                        <a:rPr lang="en-US" sz="1600" baseline="0" dirty="0" smtClean="0">
                          <a:latin typeface="Times New Roman"/>
                          <a:ea typeface="·s²Ó©úÅé"/>
                        </a:rPr>
                        <a:t>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 a long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a:t>
                      </a:r>
                      <a:r>
                        <a:rPr lang="en-US" sz="1600" dirty="0" smtClean="0">
                          <a:latin typeface="Times New Roman"/>
                          <a:ea typeface="·s²Ó©úÅé"/>
                        </a:rPr>
                        <a:t>have</a:t>
                      </a:r>
                      <a:r>
                        <a:rPr lang="en-US" sz="1600" baseline="0" dirty="0" smtClean="0">
                          <a:latin typeface="Times New Roman"/>
                          <a:ea typeface="·s²Ó©úÅé"/>
                        </a:rPr>
                        <a:t> a short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smtClean="0">
                          <a:latin typeface="Times New Roman"/>
                          <a:ea typeface="·s²Ó©úÅé"/>
                        </a:rPr>
                        <a:t>I like Chinese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like the</a:t>
                      </a:r>
                      <a:r>
                        <a:rPr lang="en-US" sz="1600" baseline="0" dirty="0" smtClean="0">
                          <a:latin typeface="Times New Roman"/>
                          <a:ea typeface="·s²Ó©úÅé"/>
                        </a:rPr>
                        <a:t> fast food</a:t>
                      </a:r>
                      <a:r>
                        <a:rPr lang="en-US" sz="1600" dirty="0" smtClean="0">
                          <a:latin typeface="Times New Roman"/>
                          <a:ea typeface="·s²Ó©úÅé"/>
                        </a:rPr>
                        <a:t>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 like a </a:t>
                      </a:r>
                      <a:r>
                        <a:rPr lang="en-US" sz="1600" dirty="0" smtClean="0">
                          <a:latin typeface="Times New Roman"/>
                          <a:ea typeface="·s²Ó©úÅé"/>
                        </a:rPr>
                        <a:t>snakes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 use to like a </a:t>
                      </a:r>
                      <a:r>
                        <a:rPr lang="en-US" sz="1600" dirty="0" smtClean="0">
                          <a:latin typeface="Times New Roman"/>
                          <a:ea typeface="·s²Ó©úÅé"/>
                        </a:rPr>
                        <a:t>beer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friends are Claudia,</a:t>
                      </a:r>
                      <a:r>
                        <a:rPr lang="en-US" sz="1600" baseline="0" dirty="0" smtClean="0">
                          <a:latin typeface="Times New Roman"/>
                          <a:ea typeface="·s²Ó©úÅé"/>
                        </a:rPr>
                        <a:t> Alma and Paola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friends used to</a:t>
                      </a:r>
                      <a:r>
                        <a:rPr lang="en-US" sz="1600" baseline="0" dirty="0" smtClean="0">
                          <a:latin typeface="Times New Roman"/>
                          <a:ea typeface="·s²Ó©úÅé"/>
                        </a:rPr>
                        <a:t> are Gabriela and Nancy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like</a:t>
                      </a:r>
                      <a:r>
                        <a:rPr lang="en-US" sz="1600" baseline="0" dirty="0" smtClean="0">
                          <a:latin typeface="Times New Roman"/>
                          <a:ea typeface="·s²Ó©úÅé"/>
                        </a:rPr>
                        <a:t> romantic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like the tales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Conector recto de flecha 2"/>
          <p:cNvCxnSpPr/>
          <p:nvPr/>
        </p:nvCxnSpPr>
        <p:spPr>
          <a:xfrm>
            <a:off x="2987824" y="908720"/>
            <a:ext cx="3168352" cy="4392488"/>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5" name="Conector recto de flecha 4"/>
          <p:cNvCxnSpPr/>
          <p:nvPr/>
        </p:nvCxnSpPr>
        <p:spPr>
          <a:xfrm>
            <a:off x="2987824" y="2132856"/>
            <a:ext cx="3240360" cy="4392488"/>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7" name="Conector recto de flecha 6"/>
          <p:cNvCxnSpPr/>
          <p:nvPr/>
        </p:nvCxnSpPr>
        <p:spPr>
          <a:xfrm>
            <a:off x="2987824" y="2780928"/>
            <a:ext cx="3240360" cy="1224136"/>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9" name="Conector recto de flecha 8"/>
          <p:cNvCxnSpPr/>
          <p:nvPr/>
        </p:nvCxnSpPr>
        <p:spPr>
          <a:xfrm flipV="1">
            <a:off x="2987824" y="2852936"/>
            <a:ext cx="3240360" cy="1224136"/>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1" name="Conector recto de flecha 10"/>
          <p:cNvCxnSpPr/>
          <p:nvPr/>
        </p:nvCxnSpPr>
        <p:spPr>
          <a:xfrm>
            <a:off x="2987824" y="4653136"/>
            <a:ext cx="3240360" cy="1224136"/>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3" name="Conector recto de flecha 12"/>
          <p:cNvCxnSpPr/>
          <p:nvPr/>
        </p:nvCxnSpPr>
        <p:spPr>
          <a:xfrm flipV="1">
            <a:off x="2987824" y="908720"/>
            <a:ext cx="3168352" cy="4392488"/>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5" name="Conector recto de flecha 14"/>
          <p:cNvCxnSpPr/>
          <p:nvPr/>
        </p:nvCxnSpPr>
        <p:spPr>
          <a:xfrm flipV="1">
            <a:off x="2987824" y="1628800"/>
            <a:ext cx="3168352" cy="4248472"/>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7" name="Conector recto de flecha 16"/>
          <p:cNvCxnSpPr/>
          <p:nvPr/>
        </p:nvCxnSpPr>
        <p:spPr>
          <a:xfrm flipV="1">
            <a:off x="2987824" y="2204864"/>
            <a:ext cx="3168352" cy="4320480"/>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9" name="Conector recto de flecha 18"/>
          <p:cNvCxnSpPr/>
          <p:nvPr/>
        </p:nvCxnSpPr>
        <p:spPr>
          <a:xfrm>
            <a:off x="2987824" y="3429000"/>
            <a:ext cx="3240360" cy="0"/>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21" name="Conector recto de flecha 20"/>
          <p:cNvCxnSpPr/>
          <p:nvPr/>
        </p:nvCxnSpPr>
        <p:spPr>
          <a:xfrm>
            <a:off x="2987824" y="1628800"/>
            <a:ext cx="3240360" cy="3024336"/>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526</Words>
  <Application>Microsoft Office PowerPoint</Application>
  <PresentationFormat>Presentación en pantalla (4:3)</PresentationFormat>
  <Paragraphs>72</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·s²Ó©úÅé</vt: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viri</cp:lastModifiedBy>
  <cp:revision>19</cp:revision>
  <dcterms:created xsi:type="dcterms:W3CDTF">2013-10-14T15:08:38Z</dcterms:created>
  <dcterms:modified xsi:type="dcterms:W3CDTF">2014-09-08T22:32:41Z</dcterms:modified>
</cp:coreProperties>
</file>