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3"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239" autoAdjust="0"/>
  </p:normalViewPr>
  <p:slideViewPr>
    <p:cSldViewPr>
      <p:cViewPr>
        <p:scale>
          <a:sx n="60" d="100"/>
          <a:sy n="60" d="100"/>
        </p:scale>
        <p:origin x="-786"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386269" y="-171400"/>
            <a:ext cx="9528066" cy="7029400"/>
          </a:xfrm>
          <a:prstGeom prst="rect">
            <a:avLst/>
          </a:prstGeom>
          <a:noFill/>
        </p:spPr>
      </p:pic>
      <p:sp>
        <p:nvSpPr>
          <p:cNvPr id="2" name="1 CuadroTexto"/>
          <p:cNvSpPr txBox="1"/>
          <p:nvPr/>
        </p:nvSpPr>
        <p:spPr>
          <a:xfrm>
            <a:off x="323528" y="3862404"/>
            <a:ext cx="5256584" cy="338554"/>
          </a:xfrm>
          <a:prstGeom prst="rect">
            <a:avLst/>
          </a:prstGeom>
          <a:noFill/>
        </p:spPr>
        <p:txBody>
          <a:bodyPr wrap="square" rtlCol="0">
            <a:spAutoFit/>
          </a:bodyPr>
          <a:lstStyle/>
          <a:p>
            <a:r>
              <a:rPr lang="en-US" sz="1600" b="1" dirty="0">
                <a:solidFill>
                  <a:schemeClr val="tx1">
                    <a:lumMod val="95000"/>
                    <a:lumOff val="5000"/>
                  </a:schemeClr>
                </a:solidFill>
              </a:rPr>
              <a:t>I used to be on the swim </a:t>
            </a:r>
            <a:r>
              <a:rPr lang="en-US" sz="1600" b="1" dirty="0" smtClean="0">
                <a:solidFill>
                  <a:schemeClr val="tx1">
                    <a:lumMod val="95000"/>
                    <a:lumOff val="5000"/>
                  </a:schemeClr>
                </a:solidFill>
              </a:rPr>
              <a:t>team</a:t>
            </a:r>
            <a:r>
              <a:rPr lang="en-US" sz="1600" dirty="0" smtClean="0"/>
              <a:t>.</a:t>
            </a:r>
            <a:endParaRPr lang="es-ES" dirty="0"/>
          </a:p>
        </p:txBody>
      </p:sp>
      <p:sp>
        <p:nvSpPr>
          <p:cNvPr id="5" name="4 CuadroTexto"/>
          <p:cNvSpPr txBox="1"/>
          <p:nvPr/>
        </p:nvSpPr>
        <p:spPr>
          <a:xfrm>
            <a:off x="475928" y="4200958"/>
            <a:ext cx="5256584" cy="646331"/>
          </a:xfrm>
          <a:prstGeom prst="rect">
            <a:avLst/>
          </a:prstGeom>
          <a:noFill/>
        </p:spPr>
        <p:txBody>
          <a:bodyPr wrap="square" rtlCol="0">
            <a:spAutoFit/>
          </a:bodyPr>
          <a:lstStyle/>
          <a:p>
            <a:r>
              <a:rPr lang="en-US" dirty="0">
                <a:solidFill>
                  <a:schemeClr val="tx1">
                    <a:lumMod val="95000"/>
                    <a:lumOff val="5000"/>
                  </a:schemeClr>
                </a:solidFill>
              </a:rPr>
              <a:t>Sophie used to wear long hair when I was 7</a:t>
            </a:r>
          </a:p>
          <a:p>
            <a:endParaRPr lang="es-ES" dirty="0"/>
          </a:p>
        </p:txBody>
      </p:sp>
      <p:sp>
        <p:nvSpPr>
          <p:cNvPr id="6" name="5 CuadroTexto"/>
          <p:cNvSpPr txBox="1"/>
          <p:nvPr/>
        </p:nvSpPr>
        <p:spPr>
          <a:xfrm>
            <a:off x="489931" y="4639156"/>
            <a:ext cx="6175920" cy="369332"/>
          </a:xfrm>
          <a:prstGeom prst="rect">
            <a:avLst/>
          </a:prstGeom>
          <a:noFill/>
        </p:spPr>
        <p:txBody>
          <a:bodyPr wrap="square" rtlCol="0">
            <a:spAutoFit/>
          </a:bodyPr>
          <a:lstStyle/>
          <a:p>
            <a:r>
              <a:rPr lang="en-US" dirty="0"/>
              <a:t>Mary didn't use to listen when her teachers were speaking</a:t>
            </a:r>
            <a:endParaRPr lang="es-ES" dirty="0"/>
          </a:p>
        </p:txBody>
      </p:sp>
      <p:sp>
        <p:nvSpPr>
          <p:cNvPr id="3" name="2 Rectángulo"/>
          <p:cNvSpPr/>
          <p:nvPr/>
        </p:nvSpPr>
        <p:spPr>
          <a:xfrm>
            <a:off x="340462" y="5008062"/>
            <a:ext cx="6545986" cy="369332"/>
          </a:xfrm>
          <a:prstGeom prst="rect">
            <a:avLst/>
          </a:prstGeom>
        </p:spPr>
        <p:txBody>
          <a:bodyPr wrap="square">
            <a:spAutoFit/>
          </a:bodyPr>
          <a:lstStyle/>
          <a:p>
            <a:r>
              <a:rPr lang="en-US" dirty="0"/>
              <a:t>Ricardo used to get up at 6.00 </a:t>
            </a:r>
            <a:r>
              <a:rPr lang="en-US" dirty="0" smtClean="0"/>
              <a:t>when </a:t>
            </a:r>
            <a:r>
              <a:rPr lang="en-US" dirty="0"/>
              <a:t>was training for the Olympics</a:t>
            </a:r>
            <a:endParaRPr lang="es-MX" dirty="0"/>
          </a:p>
        </p:txBody>
      </p:sp>
      <p:sp>
        <p:nvSpPr>
          <p:cNvPr id="7" name="6 Rectángulo"/>
          <p:cNvSpPr/>
          <p:nvPr/>
        </p:nvSpPr>
        <p:spPr>
          <a:xfrm>
            <a:off x="492862" y="5382532"/>
            <a:ext cx="6545986" cy="369332"/>
          </a:xfrm>
          <a:prstGeom prst="rect">
            <a:avLst/>
          </a:prstGeom>
        </p:spPr>
        <p:txBody>
          <a:bodyPr wrap="square">
            <a:spAutoFit/>
          </a:bodyPr>
          <a:lstStyle/>
          <a:p>
            <a:r>
              <a:rPr lang="en-US" dirty="0"/>
              <a:t>usually what you used to do on Saturday </a:t>
            </a:r>
            <a:r>
              <a:rPr lang="en-US" dirty="0" smtClean="0"/>
              <a:t>evening?</a:t>
            </a:r>
            <a:endParaRPr lang="es-MX" dirty="0"/>
          </a:p>
        </p:txBody>
      </p:sp>
      <p:sp>
        <p:nvSpPr>
          <p:cNvPr id="8" name="7 Rectángulo"/>
          <p:cNvSpPr/>
          <p:nvPr/>
        </p:nvSpPr>
        <p:spPr>
          <a:xfrm>
            <a:off x="475928" y="5791356"/>
            <a:ext cx="6545986" cy="369332"/>
          </a:xfrm>
          <a:prstGeom prst="rect">
            <a:avLst/>
          </a:prstGeom>
        </p:spPr>
        <p:txBody>
          <a:bodyPr wrap="square">
            <a:spAutoFit/>
          </a:bodyPr>
          <a:lstStyle/>
          <a:p>
            <a:r>
              <a:rPr lang="en-US" dirty="0"/>
              <a:t>My brother used to wear glasses when he was small</a:t>
            </a:r>
            <a:endParaRPr lang="es-MX" dirty="0"/>
          </a:p>
        </p:txBody>
      </p:sp>
      <p:sp>
        <p:nvSpPr>
          <p:cNvPr id="9" name="8 Rectángulo"/>
          <p:cNvSpPr/>
          <p:nvPr/>
        </p:nvSpPr>
        <p:spPr>
          <a:xfrm>
            <a:off x="346036" y="6151069"/>
            <a:ext cx="6545986" cy="369332"/>
          </a:xfrm>
          <a:prstGeom prst="rect">
            <a:avLst/>
          </a:prstGeom>
        </p:spPr>
        <p:txBody>
          <a:bodyPr wrap="square">
            <a:spAutoFit/>
          </a:bodyPr>
          <a:lstStyle/>
          <a:p>
            <a:r>
              <a:rPr lang="en-US" dirty="0" smtClean="0"/>
              <a:t>Becky </a:t>
            </a:r>
            <a:r>
              <a:rPr lang="en-US" dirty="0"/>
              <a:t>used to be afraid of dogs when she was a little girl</a:t>
            </a:r>
            <a:endParaRPr lang="es-MX" dirty="0"/>
          </a:p>
        </p:txBody>
      </p:sp>
      <p:sp>
        <p:nvSpPr>
          <p:cNvPr id="10" name="9 Rectángulo"/>
          <p:cNvSpPr/>
          <p:nvPr/>
        </p:nvSpPr>
        <p:spPr>
          <a:xfrm>
            <a:off x="346036" y="6540154"/>
            <a:ext cx="6545986" cy="369332"/>
          </a:xfrm>
          <a:prstGeom prst="rect">
            <a:avLst/>
          </a:prstGeom>
        </p:spPr>
        <p:txBody>
          <a:bodyPr wrap="square">
            <a:spAutoFit/>
          </a:bodyPr>
          <a:lstStyle/>
          <a:p>
            <a:r>
              <a:rPr lang="en-US" dirty="0" smtClean="0"/>
              <a:t>We always used to gave our teacher presents at the end of the term</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6109365"/>
          </a:xfrm>
          <a:prstGeom prst="rect">
            <a:avLst/>
          </a:prstGeom>
        </p:spPr>
        <p:txBody>
          <a:bodyPr wrap="square">
            <a:spAutoFit/>
          </a:bodyPr>
          <a:lstStyle/>
          <a:p>
            <a:r>
              <a:rPr lang="en-US" sz="1700" dirty="0" smtClean="0"/>
              <a:t>I / live in a flat when I was a child. </a:t>
            </a:r>
          </a:p>
          <a:p>
            <a:r>
              <a:rPr lang="en-US" sz="1700" dirty="0" smtClean="0"/>
              <a:t>. </a:t>
            </a:r>
            <a:r>
              <a:rPr lang="en-US" sz="1700" dirty="0" smtClean="0"/>
              <a:t>I</a:t>
            </a:r>
            <a:r>
              <a:rPr lang="en-US" sz="1700" dirty="0" smtClean="0"/>
              <a:t> </a:t>
            </a:r>
            <a:r>
              <a:rPr lang="en-US" sz="1700" dirty="0"/>
              <a:t>used to live in a flat when i was a child </a:t>
            </a:r>
            <a:endParaRPr lang="en-US" sz="1700" dirty="0" smtClean="0"/>
          </a:p>
          <a:p>
            <a:r>
              <a:rPr lang="en-US" sz="1700" dirty="0" smtClean="0"/>
              <a:t> </a:t>
            </a:r>
          </a:p>
          <a:p>
            <a:r>
              <a:rPr lang="en-US" sz="1700" dirty="0" smtClean="0"/>
              <a:t>2) We / go to the beach every summer? </a:t>
            </a:r>
          </a:p>
          <a:p>
            <a:r>
              <a:rPr lang="en-US" sz="1700" dirty="0" smtClean="0"/>
              <a:t>. </a:t>
            </a:r>
            <a:r>
              <a:rPr lang="en-US" sz="1700" dirty="0" smtClean="0"/>
              <a:t>D</a:t>
            </a:r>
            <a:r>
              <a:rPr lang="en-US" sz="1700" dirty="0" smtClean="0"/>
              <a:t>id </a:t>
            </a:r>
            <a:r>
              <a:rPr lang="en-US" sz="1700" dirty="0"/>
              <a:t>we used to go to the beach every summer?</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dirty="0"/>
              <a:t>She used to love eating chocolate, but now she hates </a:t>
            </a:r>
            <a:r>
              <a:rPr lang="en-US" sz="1700" dirty="0" smtClean="0"/>
              <a:t>it.</a:t>
            </a:r>
            <a:endParaRPr lang="en-US" sz="1700" dirty="0" smtClean="0"/>
          </a:p>
          <a:p>
            <a:r>
              <a:rPr lang="en-US" sz="1700" dirty="0" smtClean="0"/>
              <a:t> </a:t>
            </a:r>
          </a:p>
          <a:p>
            <a:r>
              <a:rPr lang="en-US" sz="1700" dirty="0" smtClean="0"/>
              <a:t>4) He / not / smoke </a:t>
            </a:r>
          </a:p>
          <a:p>
            <a:r>
              <a:rPr lang="en-US" sz="1700" dirty="0" smtClean="0"/>
              <a:t>. </a:t>
            </a:r>
            <a:r>
              <a:rPr lang="en-US" sz="1700" dirty="0" smtClean="0"/>
              <a:t>H</a:t>
            </a:r>
            <a:r>
              <a:rPr lang="en-US" sz="1700" dirty="0" smtClean="0"/>
              <a:t>e </a:t>
            </a:r>
            <a:r>
              <a:rPr lang="en-US" sz="1700" dirty="0"/>
              <a:t>didn't used to smoke</a:t>
            </a:r>
            <a:endParaRPr lang="en-US" sz="1700" dirty="0" smtClean="0"/>
          </a:p>
          <a:p>
            <a:r>
              <a:rPr lang="en-US" sz="1700" dirty="0" smtClean="0"/>
              <a:t> </a:t>
            </a:r>
          </a:p>
          <a:p>
            <a:r>
              <a:rPr lang="en-US" sz="1700" dirty="0" smtClean="0"/>
              <a:t>5) I / play tennis when I was at school </a:t>
            </a:r>
          </a:p>
          <a:p>
            <a:r>
              <a:rPr lang="en-US" sz="1700" dirty="0" smtClean="0"/>
              <a:t>. </a:t>
            </a:r>
            <a:r>
              <a:rPr lang="en-US" sz="1700" dirty="0"/>
              <a:t>I used to play tennis when i was at school</a:t>
            </a:r>
            <a:endParaRPr lang="en-US" sz="1700" dirty="0" smtClean="0"/>
          </a:p>
          <a:p>
            <a:r>
              <a:rPr lang="en-US" sz="1700" dirty="0" smtClean="0"/>
              <a:t> </a:t>
            </a:r>
          </a:p>
          <a:p>
            <a:r>
              <a:rPr lang="en-US" sz="1700" dirty="0" smtClean="0"/>
              <a:t>6) She / be able to speak French, but she has forgotten it all </a:t>
            </a:r>
          </a:p>
          <a:p>
            <a:r>
              <a:rPr lang="en-US" sz="1700" dirty="0" smtClean="0"/>
              <a:t>. </a:t>
            </a:r>
            <a:r>
              <a:rPr lang="en-US" sz="1700" dirty="0"/>
              <a:t>She used to be able to speak </a:t>
            </a:r>
            <a:r>
              <a:rPr lang="en-US" sz="1700" dirty="0" err="1"/>
              <a:t>french</a:t>
            </a:r>
            <a:r>
              <a:rPr lang="en-US" sz="1700" dirty="0"/>
              <a:t>, but she has forgotten it all</a:t>
            </a:r>
            <a:endParaRPr lang="en-US" sz="1700" dirty="0" smtClean="0"/>
          </a:p>
          <a:p>
            <a:r>
              <a:rPr lang="en-US" sz="1700" dirty="0" smtClean="0"/>
              <a:t> </a:t>
            </a:r>
          </a:p>
          <a:p>
            <a:r>
              <a:rPr lang="en-US" sz="1700" dirty="0" smtClean="0"/>
              <a:t>7) He / play golf every weekend? </a:t>
            </a:r>
          </a:p>
          <a:p>
            <a:r>
              <a:rPr lang="en-US" sz="1700" dirty="0" smtClean="0"/>
              <a:t>.  </a:t>
            </a:r>
            <a:r>
              <a:rPr lang="en-US" sz="1700" dirty="0" smtClean="0"/>
              <a:t>He </a:t>
            </a:r>
            <a:r>
              <a:rPr lang="en-US" sz="1700" dirty="0"/>
              <a:t>used to play golf every weekend</a:t>
            </a:r>
            <a:endParaRPr lang="en-US" sz="1700" dirty="0" smtClean="0"/>
          </a:p>
          <a:p>
            <a:r>
              <a:rPr lang="en-US" sz="1700" dirty="0" smtClean="0"/>
              <a:t> </a:t>
            </a:r>
          </a:p>
          <a:p>
            <a:r>
              <a:rPr lang="en-US" sz="1700" dirty="0" smtClean="0"/>
              <a:t>8) They both / have short hair </a:t>
            </a:r>
            <a:endParaRPr lang="en-US" sz="1700" dirty="0" smtClean="0"/>
          </a:p>
          <a:p>
            <a:r>
              <a:rPr lang="en-US" sz="1700" dirty="0" smtClean="0"/>
              <a:t>They both used to have short 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207944986"/>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191756109"/>
              </p:ext>
            </p:extLst>
          </p:nvPr>
        </p:nvGraphicFramePr>
        <p:xfrm>
          <a:off x="785786" y="1000108"/>
          <a:ext cx="7643867" cy="5578636"/>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Nuevo</a:t>
                      </a:r>
                      <a:r>
                        <a:rPr lang="en-US" sz="1600" baseline="0" dirty="0" smtClean="0">
                          <a:latin typeface="Times New Roman"/>
                          <a:ea typeface="·s²Ó©úÅé"/>
                        </a:rPr>
                        <a:t> </a:t>
                      </a:r>
                      <a:r>
                        <a:rPr lang="en-US" sz="1600" baseline="0" dirty="0" smtClean="0">
                          <a:latin typeface="Times New Roman"/>
                          <a:ea typeface="·s²Ó©úÅé"/>
                        </a:rPr>
                        <a:t>Monterrey, Nuevo León</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watching</a:t>
                      </a:r>
                      <a:r>
                        <a:rPr lang="en-US" sz="1600" baseline="0" dirty="0" smtClean="0">
                          <a:latin typeface="Times New Roman"/>
                          <a:ea typeface="·s²Ó©úÅé"/>
                        </a:rPr>
                        <a:t>  the </a:t>
                      </a:r>
                      <a:r>
                        <a:rPr lang="en-US" sz="1600" baseline="0" dirty="0" err="1" smtClean="0">
                          <a:latin typeface="Times New Roman"/>
                          <a:ea typeface="·s²Ó©úÅé"/>
                        </a:rPr>
                        <a:t>t.v</a:t>
                      </a:r>
                      <a:r>
                        <a:rPr lang="en-US" sz="1600" baseline="0" dirty="0" smtClean="0">
                          <a:latin typeface="Times New Roman"/>
                          <a:ea typeface="·s²Ó©úÅé"/>
                        </a:rPr>
                        <a: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go out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341">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 long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have brackets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a:t>
                      </a:r>
                      <a:r>
                        <a:rPr lang="en-US" sz="1600" dirty="0" smtClean="0">
                          <a:latin typeface="Times New Roman"/>
                          <a:ea typeface="·s²Ó©úÅé"/>
                        </a:rPr>
                        <a:t>love</a:t>
                      </a:r>
                      <a:r>
                        <a:rPr lang="en-US" sz="1600" baseline="0" dirty="0" smtClean="0">
                          <a:latin typeface="Times New Roman"/>
                          <a:ea typeface="·s²Ó©úÅé"/>
                        </a:rPr>
                        <a:t> pizza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a:t>
                      </a:r>
                      <a:r>
                        <a:rPr lang="en-US" sz="1600" dirty="0" smtClean="0">
                          <a:latin typeface="Times New Roman"/>
                          <a:ea typeface="·s²Ó©úÅé"/>
                        </a:rPr>
                        <a:t>like</a:t>
                      </a:r>
                      <a:r>
                        <a:rPr lang="en-US" sz="1600" baseline="0" dirty="0" smtClean="0">
                          <a:latin typeface="Times New Roman"/>
                          <a:ea typeface="·s²Ó©úÅé"/>
                        </a:rPr>
                        <a:t> tamales.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Dislikes</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a:t>
                      </a:r>
                      <a:r>
                        <a:rPr lang="en-US" sz="1600" baseline="0" dirty="0" smtClean="0">
                          <a:latin typeface="Times New Roman"/>
                          <a:ea typeface="·s²Ó©úÅé"/>
                        </a:rPr>
                        <a:t> like spicy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use</a:t>
                      </a:r>
                      <a:r>
                        <a:rPr lang="en-US" sz="1600" baseline="0" dirty="0" smtClean="0">
                          <a:latin typeface="Times New Roman"/>
                          <a:ea typeface="·s²Ó©úÅé"/>
                        </a:rPr>
                        <a:t> to smoke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are </a:t>
                      </a:r>
                      <a:r>
                        <a:rPr lang="en-US" sz="1600" dirty="0" smtClean="0">
                          <a:latin typeface="Times New Roman"/>
                          <a:ea typeface="·s²Ó©úÅé"/>
                        </a:rPr>
                        <a:t>Paulina</a:t>
                      </a:r>
                      <a:r>
                        <a:rPr lang="en-US" sz="1600" baseline="0" dirty="0" smtClean="0">
                          <a:latin typeface="Times New Roman"/>
                          <a:ea typeface="·s²Ó©úÅé"/>
                        </a:rPr>
                        <a:t> and </a:t>
                      </a:r>
                      <a:r>
                        <a:rPr lang="en-US" sz="1600" baseline="0" dirty="0" err="1" smtClean="0">
                          <a:latin typeface="Times New Roman"/>
                          <a:ea typeface="·s²Ó©úÅé"/>
                        </a:rPr>
                        <a:t>rodrigo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friends used to </a:t>
                      </a:r>
                      <a:r>
                        <a:rPr lang="en-US" sz="1600" dirty="0" smtClean="0">
                          <a:latin typeface="Times New Roman"/>
                          <a:ea typeface="·s²Ó©úÅé"/>
                        </a:rPr>
                        <a:t>are</a:t>
                      </a:r>
                      <a:r>
                        <a:rPr lang="en-US" sz="1600" baseline="0" dirty="0" smtClean="0">
                          <a:latin typeface="Times New Roman"/>
                          <a:ea typeface="·s²Ó©úÅé"/>
                        </a:rPr>
                        <a:t> Edith </a:t>
                      </a:r>
                      <a:r>
                        <a:rPr lang="en-US" sz="1600" baseline="0" smtClean="0">
                          <a:latin typeface="Times New Roman"/>
                          <a:ea typeface="·s²Ó©úÅé"/>
                        </a:rPr>
                        <a:t>and Brenda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a:t>
                      </a:r>
                      <a:r>
                        <a:rPr lang="en-US" sz="1600" dirty="0" err="1" smtClean="0">
                          <a:latin typeface="Times New Roman"/>
                          <a:ea typeface="·s²Ó©úÅé"/>
                        </a:rPr>
                        <a:t>mistery</a:t>
                      </a:r>
                      <a:r>
                        <a:rPr lang="en-US" sz="1600" dirty="0" smtClean="0">
                          <a:latin typeface="Times New Roman"/>
                          <a:ea typeface="·s²Ó©úÅé"/>
                        </a:rPr>
                        <a:t>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reading romantic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extLst>
      <p:ext uri="{BB962C8B-B14F-4D97-AF65-F5344CB8AC3E}">
        <p14:creationId xmlns:p14="http://schemas.microsoft.com/office/powerpoint/2010/main" val="200068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de flecha"/>
          <p:cNvCxnSpPr/>
          <p:nvPr/>
        </p:nvCxnSpPr>
        <p:spPr>
          <a:xfrm flipV="1">
            <a:off x="3059832" y="1052736"/>
            <a:ext cx="2952328" cy="4176464"/>
          </a:xfrm>
          <a:prstGeom prst="straightConnector1">
            <a:avLst/>
          </a:prstGeom>
          <a:ln>
            <a:solidFill>
              <a:schemeClr val="accent2">
                <a:lumMod val="75000"/>
              </a:schemeClr>
            </a:solidFill>
            <a:tailEnd type="arrow"/>
          </a:ln>
        </p:spPr>
        <p:style>
          <a:lnRef idx="1">
            <a:schemeClr val="accent2"/>
          </a:lnRef>
          <a:fillRef idx="0">
            <a:schemeClr val="accent2"/>
          </a:fillRef>
          <a:effectRef idx="0">
            <a:schemeClr val="accent2"/>
          </a:effectRef>
          <a:fontRef idx="minor">
            <a:schemeClr val="tx1"/>
          </a:fontRef>
        </p:style>
      </p:cxnSp>
      <p:cxnSp>
        <p:nvCxnSpPr>
          <p:cNvPr id="6" name="5 Conector recto de flecha"/>
          <p:cNvCxnSpPr/>
          <p:nvPr/>
        </p:nvCxnSpPr>
        <p:spPr>
          <a:xfrm flipV="1">
            <a:off x="3059832" y="1628800"/>
            <a:ext cx="2952328" cy="4176464"/>
          </a:xfrm>
          <a:prstGeom prst="straightConnector1">
            <a:avLst/>
          </a:prstGeom>
          <a:ln>
            <a:solidFill>
              <a:schemeClr val="accent4">
                <a:lumMod val="75000"/>
              </a:schemeClr>
            </a:solidFill>
            <a:tailEnd type="arrow"/>
          </a:ln>
        </p:spPr>
        <p:style>
          <a:lnRef idx="1">
            <a:schemeClr val="dk1"/>
          </a:lnRef>
          <a:fillRef idx="0">
            <a:schemeClr val="dk1"/>
          </a:fillRef>
          <a:effectRef idx="0">
            <a:schemeClr val="dk1"/>
          </a:effectRef>
          <a:fontRef idx="minor">
            <a:schemeClr val="tx1"/>
          </a:fontRef>
        </p:style>
      </p:cxnSp>
      <p:cxnSp>
        <p:nvCxnSpPr>
          <p:cNvPr id="8" name="7 Conector recto de flecha"/>
          <p:cNvCxnSpPr/>
          <p:nvPr/>
        </p:nvCxnSpPr>
        <p:spPr>
          <a:xfrm>
            <a:off x="3059832" y="2204864"/>
            <a:ext cx="295232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9 Conector recto de flecha"/>
          <p:cNvCxnSpPr/>
          <p:nvPr/>
        </p:nvCxnSpPr>
        <p:spPr>
          <a:xfrm>
            <a:off x="3203848" y="1628800"/>
            <a:ext cx="2808312" cy="2952328"/>
          </a:xfrm>
          <a:prstGeom prst="straightConnector1">
            <a:avLst/>
          </a:prstGeom>
          <a:ln>
            <a:solidFill>
              <a:srgbClr val="92D050"/>
            </a:solidFill>
            <a:tailEnd type="arrow"/>
          </a:ln>
        </p:spPr>
        <p:style>
          <a:lnRef idx="1">
            <a:schemeClr val="accent2"/>
          </a:lnRef>
          <a:fillRef idx="0">
            <a:schemeClr val="accent2"/>
          </a:fillRef>
          <a:effectRef idx="0">
            <a:schemeClr val="accent2"/>
          </a:effectRef>
          <a:fontRef idx="minor">
            <a:schemeClr val="tx1"/>
          </a:fontRef>
        </p:style>
      </p:cxnSp>
      <p:cxnSp>
        <p:nvCxnSpPr>
          <p:cNvPr id="12" name="11 Conector recto de flecha"/>
          <p:cNvCxnSpPr/>
          <p:nvPr/>
        </p:nvCxnSpPr>
        <p:spPr>
          <a:xfrm>
            <a:off x="3203848" y="1052736"/>
            <a:ext cx="2808312" cy="4176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3203848" y="2852936"/>
            <a:ext cx="2808312" cy="1080120"/>
          </a:xfrm>
          <a:prstGeom prst="straightConnector1">
            <a:avLst/>
          </a:prstGeom>
          <a:ln>
            <a:solidFill>
              <a:srgbClr val="FFFF00"/>
            </a:solidFill>
            <a:tailEnd type="arrow"/>
          </a:ln>
        </p:spPr>
        <p:style>
          <a:lnRef idx="1">
            <a:schemeClr val="dk1"/>
          </a:lnRef>
          <a:fillRef idx="0">
            <a:schemeClr val="dk1"/>
          </a:fillRef>
          <a:effectRef idx="0">
            <a:schemeClr val="dk1"/>
          </a:effectRef>
          <a:fontRef idx="minor">
            <a:schemeClr val="tx1"/>
          </a:fontRef>
        </p:style>
      </p:cxnSp>
      <p:cxnSp>
        <p:nvCxnSpPr>
          <p:cNvPr id="16" name="15 Conector recto de flecha"/>
          <p:cNvCxnSpPr/>
          <p:nvPr/>
        </p:nvCxnSpPr>
        <p:spPr>
          <a:xfrm>
            <a:off x="3059832" y="2852936"/>
            <a:ext cx="2952328" cy="1080120"/>
          </a:xfrm>
          <a:prstGeom prst="straightConnector1">
            <a:avLst/>
          </a:prstGeom>
          <a:ln>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3059832" y="4581128"/>
            <a:ext cx="2952328" cy="1224136"/>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3203848" y="3392996"/>
            <a:ext cx="2808312" cy="0"/>
          </a:xfrm>
          <a:prstGeom prst="straightConnector1">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553</Words>
  <Application>Microsoft Office PowerPoint</Application>
  <PresentationFormat>Presentación en pantalla (4:3)</PresentationFormat>
  <Paragraphs>87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User</cp:lastModifiedBy>
  <cp:revision>26</cp:revision>
  <dcterms:created xsi:type="dcterms:W3CDTF">2013-10-14T15:08:38Z</dcterms:created>
  <dcterms:modified xsi:type="dcterms:W3CDTF">2014-09-09T03:25:01Z</dcterms:modified>
</cp:coreProperties>
</file>