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ms-office.activeX"/>
  <Override PartName="/ppt/activeX/activeX4.xml" ContentType="application/vnd.ms-office.activeX+xml"/>
  <Override PartName="/ppt/activeX/activeX5.xml" ContentType="application/vnd.ms-office.activeX+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activeX/activeX2.xml" ContentType="application/vnd.ms-office.activeX+xml"/>
  <Override PartName="/ppt/activeX/activeX3.xml" ContentType="application/vnd.ms-office.activeX+xml"/>
  <Override PartName="/ppt/activeX/activeX13.xml" ContentType="application/vnd.ms-office.activeX+xml"/>
  <Override PartName="/ppt/activeX/activeX14.xml" ContentType="application/vnd.ms-office.activeX+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Override PartName="/ppt/activeX/activeX1.xml" ContentType="application/vnd.ms-office.activeX+xml"/>
  <Override PartName="/ppt/activeX/activeX11.xml" ContentType="application/vnd.ms-office.activeX+xml"/>
  <Override PartName="/ppt/activeX/activeX12.xml" ContentType="application/vnd.ms-office.activeX+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activeX/activeX10.xml" ContentType="application/vnd.ms-office.activeX+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activeX/activeX8.xml" ContentType="application/vnd.ms-office.activeX+xml"/>
  <Override PartName="/ppt/activeX/activeX9.xml" ContentType="application/vnd.ms-office.activeX+xml"/>
  <Override PartName="/ppt/viewProps.xml" ContentType="application/vnd.openxmlformats-officedocument.presentationml.viewProps+xml"/>
  <Override PartName="/ppt/slideLayouts/slideLayout9.xml" ContentType="application/vnd.openxmlformats-officedocument.presentationml.slideLayout+xml"/>
  <Override PartName="/ppt/activeX/activeX6.xml" ContentType="application/vnd.ms-office.activeX+xml"/>
  <Override PartName="/ppt/activeX/activeX7.xml" ContentType="application/vnd.ms-office.activeX+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3" r:id="rId4"/>
    <p:sldId id="256" r:id="rId5"/>
    <p:sldId id="257" r:id="rId6"/>
    <p:sldId id="262" r:id="rId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44" y="-2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0-5CC6-11CF-8D67-00AA00BDCE1D}" ax:persistence="persistStream" r:id="rId1"/>
</file>

<file path=ppt/activeX/activeX12.xml><?xml version="1.0" encoding="utf-8"?>
<ax:ocx xmlns:ax="http://schemas.microsoft.com/office/2006/activeX" xmlns:r="http://schemas.openxmlformats.org/officeDocument/2006/relationships" ax:classid="{5512D110-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10-5CC6-11CF-8D67-00AA00BDCE1D}" ax:persistence="persistStream" r:id="rId1"/>
</file>

<file path=ppt/activeX/activeX3.xml><?xml version="1.0" encoding="utf-8"?>
<ax:ocx xmlns:ax="http://schemas.microsoft.com/office/2006/activeX" xmlns:r="http://schemas.openxmlformats.org/officeDocument/2006/relationships" ax:classid="{5512D110-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0-5CC6-11CF-8D67-00AA00BDCE1D}" ax:persistence="persistStream" r:id="rId1"/>
</file>

<file path=ppt/activeX/activeX6.xml><?xml version="1.0" encoding="utf-8"?>
<ax:ocx xmlns:ax="http://schemas.microsoft.com/office/2006/activeX" xmlns:r="http://schemas.openxmlformats.org/officeDocument/2006/relationships" ax:classid="{5512D110-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0-5CC6-11CF-8D67-00AA00BDCE1D}" ax:persistence="persistStream" r:id="rId1"/>
</file>

<file path=ppt/activeX/activeX9.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07/09/2014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07/09/2014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3" Type="http://schemas.openxmlformats.org/officeDocument/2006/relationships/control" Target="../activeX/activeX2.xml"/><Relationship Id="rId7" Type="http://schemas.openxmlformats.org/officeDocument/2006/relationships/control" Target="../activeX/activeX6.xml"/><Relationship Id="rId12" Type="http://schemas.openxmlformats.org/officeDocument/2006/relationships/control" Target="../activeX/activeX11.xml"/><Relationship Id="rId2" Type="http://schemas.openxmlformats.org/officeDocument/2006/relationships/control" Target="../activeX/activeX1.xml"/><Relationship Id="rId16"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5" Type="http://schemas.openxmlformats.org/officeDocument/2006/relationships/control" Target="../activeX/activeX4.xml"/><Relationship Id="rId15" Type="http://schemas.openxmlformats.org/officeDocument/2006/relationships/control" Target="../activeX/activeX14.xml"/><Relationship Id="rId10" Type="http://schemas.openxmlformats.org/officeDocument/2006/relationships/control" Target="../activeX/activeX9.xml"/><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129859"/>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cstate="print"/>
          <a:srcRect l="6334" t="8370" r="8145" b="6109"/>
          <a:stretch>
            <a:fillRect/>
          </a:stretch>
        </p:blipFill>
        <p:spPr bwMode="auto">
          <a:xfrm>
            <a:off x="5143504" y="2000240"/>
            <a:ext cx="3571900" cy="4000528"/>
          </a:xfrm>
          <a:prstGeom prst="rect">
            <a:avLst/>
          </a:prstGeom>
          <a:noFill/>
        </p:spPr>
      </p:pic>
      <p:sp>
        <p:nvSpPr>
          <p:cNvPr id="15" name="14 Rectángulo"/>
          <p:cNvSpPr/>
          <p:nvPr/>
        </p:nvSpPr>
        <p:spPr>
          <a:xfrm>
            <a:off x="357158" y="2357430"/>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a:blip r:embed="rId2" cstate="print"/>
          <a:srcRect/>
          <a:stretch>
            <a:fillRect/>
          </a:stretch>
        </p:blipFill>
        <p:spPr bwMode="auto">
          <a:xfrm>
            <a:off x="298451" y="185758"/>
            <a:ext cx="8559829" cy="631507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28604"/>
            <a:ext cx="8229600" cy="5697559"/>
          </a:xfrm>
        </p:spPr>
        <p:txBody>
          <a:bodyPr>
            <a:normAutofit fontScale="92500" lnSpcReduction="10000"/>
          </a:bodyPr>
          <a:lstStyle/>
          <a:p>
            <a:r>
              <a:rPr lang="es-MX" dirty="0" smtClean="0"/>
              <a:t>I </a:t>
            </a:r>
            <a:r>
              <a:rPr lang="es-MX" dirty="0" err="1" smtClean="0"/>
              <a:t>used</a:t>
            </a:r>
            <a:r>
              <a:rPr lang="es-MX" dirty="0" smtClean="0"/>
              <a:t> </a:t>
            </a:r>
            <a:r>
              <a:rPr lang="es-MX" dirty="0" err="1" smtClean="0"/>
              <a:t>to</a:t>
            </a:r>
            <a:r>
              <a:rPr lang="es-MX" dirty="0" smtClean="0"/>
              <a:t> </a:t>
            </a:r>
            <a:r>
              <a:rPr lang="es-MX" dirty="0" err="1" smtClean="0"/>
              <a:t>school</a:t>
            </a:r>
            <a:r>
              <a:rPr lang="es-MX" dirty="0" smtClean="0"/>
              <a:t> </a:t>
            </a:r>
            <a:r>
              <a:rPr lang="es-MX" dirty="0" err="1" smtClean="0"/>
              <a:t>swimming</a:t>
            </a:r>
            <a:r>
              <a:rPr lang="es-MX" dirty="0" smtClean="0"/>
              <a:t>  </a:t>
            </a:r>
            <a:r>
              <a:rPr lang="es-MX" dirty="0" err="1" smtClean="0"/>
              <a:t>team</a:t>
            </a:r>
            <a:r>
              <a:rPr lang="es-MX" dirty="0" smtClean="0"/>
              <a:t>. </a:t>
            </a:r>
          </a:p>
          <a:p>
            <a:r>
              <a:rPr lang="es-MX" dirty="0" err="1" smtClean="0"/>
              <a:t>Shopie</a:t>
            </a:r>
            <a:r>
              <a:rPr lang="es-MX" dirty="0" smtClean="0"/>
              <a:t> </a:t>
            </a:r>
            <a:r>
              <a:rPr lang="es-MX" dirty="0" err="1" smtClean="0"/>
              <a:t>used</a:t>
            </a:r>
            <a:r>
              <a:rPr lang="es-MX" dirty="0" smtClean="0"/>
              <a:t> </a:t>
            </a:r>
            <a:r>
              <a:rPr lang="es-MX" dirty="0" err="1" smtClean="0"/>
              <a:t>to</a:t>
            </a:r>
            <a:r>
              <a:rPr lang="es-MX" dirty="0" smtClean="0"/>
              <a:t> </a:t>
            </a:r>
            <a:r>
              <a:rPr lang="es-MX" dirty="0" err="1" smtClean="0"/>
              <a:t>long</a:t>
            </a:r>
            <a:r>
              <a:rPr lang="es-MX" dirty="0" smtClean="0"/>
              <a:t> </a:t>
            </a:r>
            <a:r>
              <a:rPr lang="es-MX" dirty="0" err="1" smtClean="0"/>
              <a:t>hair</a:t>
            </a:r>
            <a:r>
              <a:rPr lang="es-MX" dirty="0" smtClean="0"/>
              <a:t> </a:t>
            </a:r>
            <a:r>
              <a:rPr lang="es-MX" dirty="0" err="1" smtClean="0"/>
              <a:t>when</a:t>
            </a:r>
            <a:r>
              <a:rPr lang="es-MX" dirty="0" smtClean="0"/>
              <a:t> </a:t>
            </a:r>
            <a:r>
              <a:rPr lang="es-MX" dirty="0" err="1" smtClean="0"/>
              <a:t>she</a:t>
            </a:r>
            <a:r>
              <a:rPr lang="es-MX" dirty="0" smtClean="0"/>
              <a:t> has 7.</a:t>
            </a:r>
          </a:p>
          <a:p>
            <a:r>
              <a:rPr lang="es-MX" dirty="0" smtClean="0"/>
              <a:t>Mary </a:t>
            </a:r>
            <a:r>
              <a:rPr lang="es-MX" dirty="0" err="1" smtClean="0"/>
              <a:t>didn´t</a:t>
            </a:r>
            <a:r>
              <a:rPr lang="es-MX" dirty="0" smtClean="0"/>
              <a:t> use </a:t>
            </a:r>
            <a:r>
              <a:rPr lang="es-MX" dirty="0" err="1" smtClean="0"/>
              <a:t>to</a:t>
            </a:r>
            <a:r>
              <a:rPr lang="es-MX" dirty="0" smtClean="0"/>
              <a:t> listen </a:t>
            </a:r>
            <a:r>
              <a:rPr lang="es-MX" dirty="0" err="1" smtClean="0"/>
              <a:t>when</a:t>
            </a:r>
            <a:r>
              <a:rPr lang="es-MX" dirty="0" smtClean="0"/>
              <a:t> </a:t>
            </a:r>
            <a:r>
              <a:rPr lang="es-MX" dirty="0" err="1" smtClean="0"/>
              <a:t>her</a:t>
            </a:r>
            <a:r>
              <a:rPr lang="es-MX" dirty="0" smtClean="0"/>
              <a:t> </a:t>
            </a:r>
            <a:r>
              <a:rPr lang="es-MX" dirty="0" err="1" smtClean="0"/>
              <a:t>teachers</a:t>
            </a:r>
            <a:r>
              <a:rPr lang="es-MX" dirty="0" smtClean="0"/>
              <a:t> </a:t>
            </a:r>
            <a:r>
              <a:rPr lang="es-MX" dirty="0" err="1" smtClean="0"/>
              <a:t>were</a:t>
            </a:r>
            <a:r>
              <a:rPr lang="es-MX" dirty="0" smtClean="0"/>
              <a:t> </a:t>
            </a:r>
            <a:r>
              <a:rPr lang="es-MX" dirty="0" err="1" smtClean="0"/>
              <a:t>speaking</a:t>
            </a:r>
            <a:r>
              <a:rPr lang="es-MX" dirty="0" smtClean="0"/>
              <a:t>.</a:t>
            </a:r>
          </a:p>
          <a:p>
            <a:r>
              <a:rPr lang="es-MX" dirty="0" smtClean="0"/>
              <a:t>Ricardo </a:t>
            </a:r>
            <a:r>
              <a:rPr lang="es-MX" dirty="0" err="1" smtClean="0"/>
              <a:t>used</a:t>
            </a:r>
            <a:r>
              <a:rPr lang="es-MX" dirty="0" smtClean="0"/>
              <a:t> </a:t>
            </a:r>
            <a:r>
              <a:rPr lang="es-MX" dirty="0" err="1" smtClean="0"/>
              <a:t>to</a:t>
            </a:r>
            <a:r>
              <a:rPr lang="es-MX" dirty="0" smtClean="0"/>
              <a:t> </a:t>
            </a:r>
            <a:r>
              <a:rPr lang="es-MX" dirty="0" err="1" smtClean="0"/>
              <a:t>got</a:t>
            </a:r>
            <a:r>
              <a:rPr lang="es-MX" dirty="0" smtClean="0"/>
              <a:t> up at 6 a.m. </a:t>
            </a:r>
            <a:r>
              <a:rPr lang="es-MX" dirty="0" err="1" smtClean="0"/>
              <a:t>when</a:t>
            </a:r>
            <a:r>
              <a:rPr lang="es-MX" dirty="0" smtClean="0"/>
              <a:t> he </a:t>
            </a:r>
            <a:r>
              <a:rPr lang="es-MX" dirty="0" err="1" smtClean="0"/>
              <a:t>was</a:t>
            </a:r>
            <a:r>
              <a:rPr lang="es-MX" dirty="0" smtClean="0"/>
              <a:t> training  </a:t>
            </a:r>
            <a:r>
              <a:rPr lang="es-MX" dirty="0" err="1" smtClean="0"/>
              <a:t>for</a:t>
            </a:r>
            <a:r>
              <a:rPr lang="es-MX" dirty="0" smtClean="0"/>
              <a:t> </a:t>
            </a:r>
            <a:r>
              <a:rPr lang="es-MX" dirty="0" err="1" smtClean="0"/>
              <a:t>the</a:t>
            </a:r>
            <a:r>
              <a:rPr lang="es-MX" dirty="0" smtClean="0"/>
              <a:t> </a:t>
            </a:r>
            <a:r>
              <a:rPr lang="es-MX" dirty="0" err="1" smtClean="0"/>
              <a:t>Olympics</a:t>
            </a:r>
            <a:r>
              <a:rPr lang="es-MX" dirty="0" smtClean="0"/>
              <a:t>.</a:t>
            </a:r>
          </a:p>
          <a:p>
            <a:r>
              <a:rPr lang="es-MX" dirty="0" err="1" smtClean="0"/>
              <a:t>Did</a:t>
            </a:r>
            <a:r>
              <a:rPr lang="es-MX" dirty="0" smtClean="0"/>
              <a:t> </a:t>
            </a:r>
            <a:r>
              <a:rPr lang="es-MX" dirty="0" err="1" smtClean="0"/>
              <a:t>you</a:t>
            </a:r>
            <a:r>
              <a:rPr lang="es-MX" dirty="0" smtClean="0"/>
              <a:t> use </a:t>
            </a:r>
            <a:r>
              <a:rPr lang="es-MX" dirty="0" err="1" smtClean="0"/>
              <a:t>to</a:t>
            </a:r>
            <a:r>
              <a:rPr lang="es-MX" dirty="0" smtClean="0"/>
              <a:t> do in </a:t>
            </a:r>
            <a:r>
              <a:rPr lang="es-MX" dirty="0" err="1" smtClean="0"/>
              <a:t>Saturday</a:t>
            </a:r>
            <a:r>
              <a:rPr lang="es-MX" dirty="0" smtClean="0"/>
              <a:t> </a:t>
            </a:r>
            <a:r>
              <a:rPr lang="es-MX" dirty="0" err="1" smtClean="0"/>
              <a:t>evening</a:t>
            </a:r>
            <a:r>
              <a:rPr lang="es-MX" dirty="0" smtClean="0"/>
              <a:t>?</a:t>
            </a:r>
          </a:p>
          <a:p>
            <a:r>
              <a:rPr lang="es-MX" dirty="0" smtClean="0"/>
              <a:t>My </a:t>
            </a:r>
            <a:r>
              <a:rPr lang="es-MX" dirty="0" err="1" smtClean="0"/>
              <a:t>brother</a:t>
            </a:r>
            <a:r>
              <a:rPr lang="es-MX" dirty="0" smtClean="0"/>
              <a:t> </a:t>
            </a:r>
            <a:r>
              <a:rPr lang="es-MX" dirty="0" err="1" smtClean="0"/>
              <a:t>used</a:t>
            </a:r>
            <a:r>
              <a:rPr lang="es-MX" dirty="0" smtClean="0"/>
              <a:t> </a:t>
            </a:r>
            <a:r>
              <a:rPr lang="es-MX" dirty="0" err="1" smtClean="0"/>
              <a:t>to</a:t>
            </a:r>
            <a:r>
              <a:rPr lang="es-MX" dirty="0" smtClean="0"/>
              <a:t> </a:t>
            </a:r>
            <a:r>
              <a:rPr lang="es-MX" dirty="0" err="1" smtClean="0"/>
              <a:t>glasses</a:t>
            </a:r>
            <a:r>
              <a:rPr lang="es-MX" dirty="0" smtClean="0"/>
              <a:t> </a:t>
            </a:r>
            <a:r>
              <a:rPr lang="es-MX" dirty="0" err="1" smtClean="0"/>
              <a:t>when</a:t>
            </a:r>
            <a:r>
              <a:rPr lang="es-MX" dirty="0" smtClean="0"/>
              <a:t> he </a:t>
            </a:r>
            <a:r>
              <a:rPr lang="es-MX" dirty="0" err="1" smtClean="0"/>
              <a:t>was</a:t>
            </a:r>
            <a:r>
              <a:rPr lang="es-MX" dirty="0" smtClean="0"/>
              <a:t> </a:t>
            </a:r>
            <a:r>
              <a:rPr lang="es-MX" dirty="0" err="1" smtClean="0"/>
              <a:t>small</a:t>
            </a:r>
            <a:endParaRPr lang="es-MX" dirty="0" smtClean="0"/>
          </a:p>
          <a:p>
            <a:r>
              <a:rPr lang="es-MX" dirty="0" err="1" smtClean="0"/>
              <a:t>Becky</a:t>
            </a:r>
            <a:r>
              <a:rPr lang="es-MX" dirty="0" smtClean="0"/>
              <a:t> </a:t>
            </a:r>
            <a:r>
              <a:rPr lang="es-MX" dirty="0" err="1" smtClean="0"/>
              <a:t>used</a:t>
            </a:r>
            <a:r>
              <a:rPr lang="es-MX" dirty="0" smtClean="0"/>
              <a:t> </a:t>
            </a:r>
            <a:r>
              <a:rPr lang="es-MX" dirty="0" err="1" smtClean="0"/>
              <a:t>to</a:t>
            </a:r>
            <a:r>
              <a:rPr lang="es-MX" dirty="0" smtClean="0"/>
              <a:t> </a:t>
            </a:r>
            <a:r>
              <a:rPr lang="es-MX" dirty="0" err="1" smtClean="0"/>
              <a:t>afraid</a:t>
            </a:r>
            <a:r>
              <a:rPr lang="es-MX" dirty="0" smtClean="0"/>
              <a:t> </a:t>
            </a:r>
            <a:r>
              <a:rPr lang="es-MX" dirty="0" err="1" smtClean="0"/>
              <a:t>dogs</a:t>
            </a:r>
            <a:r>
              <a:rPr lang="es-MX" dirty="0" smtClean="0"/>
              <a:t> </a:t>
            </a:r>
            <a:r>
              <a:rPr lang="es-MX" dirty="0" err="1" smtClean="0"/>
              <a:t>when</a:t>
            </a:r>
            <a:r>
              <a:rPr lang="es-MX" dirty="0" smtClean="0"/>
              <a:t> </a:t>
            </a:r>
            <a:r>
              <a:rPr lang="es-MX" dirty="0" err="1" smtClean="0"/>
              <a:t>she</a:t>
            </a:r>
            <a:r>
              <a:rPr lang="es-MX" dirty="0" smtClean="0"/>
              <a:t> </a:t>
            </a:r>
            <a:r>
              <a:rPr lang="es-MX" dirty="0" err="1" smtClean="0"/>
              <a:t>was</a:t>
            </a:r>
            <a:r>
              <a:rPr lang="es-MX" dirty="0" smtClean="0"/>
              <a:t> a </a:t>
            </a:r>
            <a:r>
              <a:rPr lang="es-MX" dirty="0" err="1" smtClean="0"/>
              <a:t>little</a:t>
            </a:r>
            <a:r>
              <a:rPr lang="es-MX" dirty="0" smtClean="0"/>
              <a:t> </a:t>
            </a:r>
            <a:r>
              <a:rPr lang="es-MX" dirty="0" err="1" smtClean="0"/>
              <a:t>girl</a:t>
            </a:r>
            <a:r>
              <a:rPr lang="es-MX" dirty="0" smtClean="0"/>
              <a:t>, </a:t>
            </a:r>
            <a:r>
              <a:rPr lang="es-MX" dirty="0" err="1" smtClean="0"/>
              <a:t>but</a:t>
            </a:r>
            <a:r>
              <a:rPr lang="es-MX" dirty="0" smtClean="0"/>
              <a:t> </a:t>
            </a:r>
            <a:r>
              <a:rPr lang="es-MX" dirty="0" err="1" smtClean="0"/>
              <a:t>now</a:t>
            </a:r>
            <a:r>
              <a:rPr lang="es-MX" dirty="0" smtClean="0"/>
              <a:t> </a:t>
            </a:r>
            <a:r>
              <a:rPr lang="es-MX" dirty="0" err="1" smtClean="0"/>
              <a:t>she</a:t>
            </a:r>
            <a:r>
              <a:rPr lang="es-MX" dirty="0" smtClean="0"/>
              <a:t> </a:t>
            </a:r>
            <a:r>
              <a:rPr lang="es-MX" dirty="0" err="1" smtClean="0"/>
              <a:t>love</a:t>
            </a:r>
            <a:r>
              <a:rPr lang="es-MX" dirty="0" smtClean="0"/>
              <a:t> </a:t>
            </a:r>
            <a:r>
              <a:rPr lang="es-MX" dirty="0" err="1" smtClean="0"/>
              <a:t>the</a:t>
            </a:r>
            <a:r>
              <a:rPr lang="es-MX" dirty="0" smtClean="0"/>
              <a:t> </a:t>
            </a:r>
            <a:r>
              <a:rPr lang="es-MX" dirty="0" err="1" smtClean="0"/>
              <a:t>dogs</a:t>
            </a:r>
            <a:r>
              <a:rPr lang="es-MX" dirty="0" smtClean="0"/>
              <a:t>.</a:t>
            </a:r>
          </a:p>
          <a:p>
            <a:r>
              <a:rPr lang="es-MX" dirty="0" smtClean="0"/>
              <a:t>I </a:t>
            </a:r>
            <a:r>
              <a:rPr lang="es-MX" dirty="0" err="1" smtClean="0"/>
              <a:t>always</a:t>
            </a:r>
            <a:r>
              <a:rPr lang="es-MX" dirty="0" smtClean="0"/>
              <a:t> </a:t>
            </a:r>
            <a:r>
              <a:rPr lang="es-MX" dirty="0" err="1" smtClean="0"/>
              <a:t>used</a:t>
            </a:r>
            <a:r>
              <a:rPr lang="es-MX" dirty="0" smtClean="0"/>
              <a:t> </a:t>
            </a:r>
            <a:r>
              <a:rPr lang="es-MX" dirty="0" err="1" smtClean="0"/>
              <a:t>to</a:t>
            </a:r>
            <a:r>
              <a:rPr lang="es-MX" dirty="0" smtClean="0"/>
              <a:t> </a:t>
            </a:r>
            <a:r>
              <a:rPr lang="es-MX" dirty="0" err="1" smtClean="0"/>
              <a:t>gave</a:t>
            </a:r>
            <a:r>
              <a:rPr lang="es-MX" dirty="0" smtClean="0"/>
              <a:t> </a:t>
            </a:r>
            <a:r>
              <a:rPr lang="es-MX" dirty="0" err="1" smtClean="0"/>
              <a:t>our</a:t>
            </a:r>
            <a:r>
              <a:rPr lang="es-MX" dirty="0" smtClean="0"/>
              <a:t> </a:t>
            </a:r>
            <a:r>
              <a:rPr lang="es-MX" dirty="0" err="1" smtClean="0"/>
              <a:t>teachers</a:t>
            </a:r>
            <a:r>
              <a:rPr lang="es-MX" dirty="0" smtClean="0"/>
              <a:t> </a:t>
            </a:r>
            <a:r>
              <a:rPr lang="es-MX" dirty="0" err="1" smtClean="0"/>
              <a:t>present</a:t>
            </a:r>
            <a:r>
              <a:rPr lang="es-MX" dirty="0" smtClean="0"/>
              <a:t> at </a:t>
            </a:r>
            <a:r>
              <a:rPr lang="es-MX" dirty="0" err="1" smtClean="0"/>
              <a:t>the</a:t>
            </a:r>
            <a:r>
              <a:rPr lang="es-MX" dirty="0" smtClean="0"/>
              <a:t> </a:t>
            </a:r>
            <a:r>
              <a:rPr lang="es-MX" dirty="0" err="1" smtClean="0"/>
              <a:t>end</a:t>
            </a:r>
            <a:r>
              <a:rPr lang="es-MX" dirty="0" smtClean="0"/>
              <a:t> </a:t>
            </a:r>
            <a:r>
              <a:rPr lang="es-MX" dirty="0" err="1" smtClean="0"/>
              <a:t>o.f</a:t>
            </a:r>
            <a:r>
              <a:rPr lang="es-MX" dirty="0" smtClean="0"/>
              <a:t> </a:t>
            </a:r>
            <a:r>
              <a:rPr lang="es-MX" dirty="0" err="1" smtClean="0"/>
              <a:t>the</a:t>
            </a:r>
            <a:r>
              <a:rPr lang="es-MX" dirty="0" smtClean="0"/>
              <a:t> </a:t>
            </a:r>
            <a:r>
              <a:rPr lang="es-MX" dirty="0" err="1" smtClean="0"/>
              <a:t>term</a:t>
            </a:r>
            <a:endParaRPr lang="es-MX" dirty="0" smtClean="0"/>
          </a:p>
          <a:p>
            <a:endParaRPr lang="es-MX" dirty="0" smtClean="0"/>
          </a:p>
          <a:p>
            <a:endParaRPr lang="es-MX" dirty="0" smtClean="0"/>
          </a:p>
          <a:p>
            <a:endParaRPr lang="es-MX" dirty="0" smtClean="0"/>
          </a:p>
          <a:p>
            <a:endParaRPr lang="es-MX"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285868" y="795955"/>
            <a:ext cx="7072346" cy="6109365"/>
          </a:xfrm>
          <a:prstGeom prst="rect">
            <a:avLst/>
          </a:prstGeom>
        </p:spPr>
        <p:txBody>
          <a:bodyPr wrap="square">
            <a:spAutoFit/>
          </a:bodyPr>
          <a:lstStyle/>
          <a:p>
            <a:r>
              <a:rPr lang="en-US" sz="1700" dirty="0" smtClean="0"/>
              <a:t>I / live in a flat when I was a child. </a:t>
            </a:r>
          </a:p>
          <a:p>
            <a:r>
              <a:rPr lang="en-US" sz="1700" dirty="0" smtClean="0"/>
              <a:t>.</a:t>
            </a:r>
            <a:r>
              <a:rPr lang="en-US" sz="1700" b="1" dirty="0" smtClean="0"/>
              <a:t>I used to live in a flat when  I was a child</a:t>
            </a:r>
            <a:r>
              <a:rPr lang="en-US" sz="1700" dirty="0" smtClean="0"/>
              <a:t>  </a:t>
            </a:r>
            <a:endParaRPr lang="en-US" sz="1700" dirty="0" smtClean="0"/>
          </a:p>
          <a:p>
            <a:r>
              <a:rPr lang="en-US" sz="1700" dirty="0" smtClean="0"/>
              <a:t> </a:t>
            </a:r>
          </a:p>
          <a:p>
            <a:r>
              <a:rPr lang="en-US" sz="1700" dirty="0" smtClean="0"/>
              <a:t>2) We / go to the beach every summer? </a:t>
            </a:r>
          </a:p>
          <a:p>
            <a:r>
              <a:rPr lang="en-US" sz="1700" dirty="0" smtClean="0"/>
              <a:t>.  </a:t>
            </a:r>
            <a:r>
              <a:rPr lang="en-US" sz="1700" b="1" dirty="0" smtClean="0"/>
              <a:t>Did you use to the beach every summer?</a:t>
            </a:r>
            <a:endParaRPr lang="en-US" sz="1700" dirty="0" smtClean="0"/>
          </a:p>
          <a:p>
            <a:r>
              <a:rPr lang="en-US" sz="1700" dirty="0" smtClean="0"/>
              <a:t> </a:t>
            </a:r>
          </a:p>
          <a:p>
            <a:r>
              <a:rPr lang="en-US" sz="1700" dirty="0" smtClean="0"/>
              <a:t>3) She / love eating chocolate, but now she hates it </a:t>
            </a:r>
          </a:p>
          <a:p>
            <a:r>
              <a:rPr lang="en-US" sz="1700" dirty="0" smtClean="0"/>
              <a:t>.  </a:t>
            </a:r>
            <a:r>
              <a:rPr lang="en-US" sz="1700" b="1" dirty="0" smtClean="0"/>
              <a:t>She  used to love eating chocolate, but now she hates it</a:t>
            </a:r>
            <a:endParaRPr lang="en-US" sz="1700" dirty="0" smtClean="0"/>
          </a:p>
          <a:p>
            <a:r>
              <a:rPr lang="en-US" sz="1700" dirty="0" smtClean="0"/>
              <a:t> </a:t>
            </a:r>
          </a:p>
          <a:p>
            <a:r>
              <a:rPr lang="en-US" sz="1700" dirty="0" smtClean="0"/>
              <a:t>4) He / not / smoke </a:t>
            </a:r>
          </a:p>
          <a:p>
            <a:r>
              <a:rPr lang="en-US" sz="1700" dirty="0" smtClean="0"/>
              <a:t>.  </a:t>
            </a:r>
            <a:r>
              <a:rPr lang="en-US" sz="1700" b="1" dirty="0" smtClean="0"/>
              <a:t>H</a:t>
            </a:r>
            <a:r>
              <a:rPr lang="en-US" sz="1700" b="1" dirty="0" smtClean="0"/>
              <a:t>e didn´t use to smoke</a:t>
            </a:r>
            <a:endParaRPr lang="en-US" sz="1700" dirty="0" smtClean="0"/>
          </a:p>
          <a:p>
            <a:r>
              <a:rPr lang="en-US" sz="1700" dirty="0" smtClean="0"/>
              <a:t> </a:t>
            </a:r>
          </a:p>
          <a:p>
            <a:r>
              <a:rPr lang="en-US" sz="1700" dirty="0" smtClean="0"/>
              <a:t>5) I / play tennis when I was at school </a:t>
            </a:r>
          </a:p>
          <a:p>
            <a:r>
              <a:rPr lang="en-US" sz="1700" dirty="0" smtClean="0"/>
              <a:t>.</a:t>
            </a:r>
            <a:r>
              <a:rPr lang="en-US" sz="1700" b="1" dirty="0" smtClean="0"/>
              <a:t>I used to play tennis when I was at school</a:t>
            </a:r>
            <a:r>
              <a:rPr lang="en-US" sz="1700" dirty="0" smtClean="0"/>
              <a:t>  </a:t>
            </a:r>
            <a:endParaRPr lang="en-US" sz="1700" dirty="0" smtClean="0"/>
          </a:p>
          <a:p>
            <a:r>
              <a:rPr lang="en-US" sz="1700" dirty="0" smtClean="0"/>
              <a:t> </a:t>
            </a:r>
          </a:p>
          <a:p>
            <a:r>
              <a:rPr lang="en-US" sz="1700" dirty="0" smtClean="0"/>
              <a:t>6) She / be able to speak French, but she has forgotten it all </a:t>
            </a:r>
          </a:p>
          <a:p>
            <a:r>
              <a:rPr lang="en-US" sz="1700" dirty="0" smtClean="0"/>
              <a:t>.  </a:t>
            </a:r>
            <a:r>
              <a:rPr lang="en-US" sz="1700" b="1" dirty="0" smtClean="0"/>
              <a:t>She use to be able to speak French, but she forgotten it all</a:t>
            </a:r>
            <a:endParaRPr lang="en-US" sz="1700" dirty="0" smtClean="0"/>
          </a:p>
          <a:p>
            <a:r>
              <a:rPr lang="en-US" sz="1700" dirty="0" smtClean="0"/>
              <a:t> </a:t>
            </a:r>
          </a:p>
          <a:p>
            <a:r>
              <a:rPr lang="en-US" sz="1700" dirty="0" smtClean="0"/>
              <a:t>7) He / play golf every weekend? </a:t>
            </a:r>
          </a:p>
          <a:p>
            <a:r>
              <a:rPr lang="en-US" sz="1700" dirty="0" smtClean="0"/>
              <a:t>.  </a:t>
            </a:r>
            <a:r>
              <a:rPr lang="en-US" sz="1700" b="1" dirty="0" smtClean="0"/>
              <a:t>Did he use to play every weekend?</a:t>
            </a:r>
            <a:endParaRPr lang="en-US" sz="1700" dirty="0" smtClean="0"/>
          </a:p>
          <a:p>
            <a:r>
              <a:rPr lang="en-US" sz="1700" dirty="0" smtClean="0"/>
              <a:t> </a:t>
            </a:r>
          </a:p>
          <a:p>
            <a:r>
              <a:rPr lang="en-US" sz="1700" dirty="0" smtClean="0"/>
              <a:t>8) They both / have short hair </a:t>
            </a:r>
            <a:endParaRPr lang="en-US" sz="1700" dirty="0" smtClean="0"/>
          </a:p>
          <a:p>
            <a:r>
              <a:rPr lang="en-US" sz="1700" b="1" dirty="0" smtClean="0"/>
              <a:t>They used to both have short hair</a:t>
            </a:r>
            <a:endParaRPr lang="es-ES" sz="1700" b="1" dirty="0"/>
          </a:p>
        </p:txBody>
      </p:sp>
      <p:sp>
        <p:nvSpPr>
          <p:cNvPr id="6" name="5 CuadroTexto"/>
          <p:cNvSpPr txBox="1"/>
          <p:nvPr/>
        </p:nvSpPr>
        <p:spPr>
          <a:xfrm>
            <a:off x="1643042" y="214290"/>
            <a:ext cx="5585953" cy="369332"/>
          </a:xfrm>
          <a:prstGeom prst="rect">
            <a:avLst/>
          </a:prstGeom>
          <a:noFill/>
        </p:spPr>
        <p:txBody>
          <a:bodyPr wrap="none" rtlCol="0">
            <a:spAutoFit/>
          </a:bodyPr>
          <a:lstStyle/>
          <a:p>
            <a:r>
              <a:rPr lang="es-ES_tradnl" dirty="0" err="1" smtClean="0">
                <a:solidFill>
                  <a:srgbClr val="0070C0"/>
                </a:solidFill>
              </a:rPr>
              <a:t>Arrange</a:t>
            </a:r>
            <a:r>
              <a:rPr lang="es-ES_tradnl" dirty="0" smtClean="0">
                <a:solidFill>
                  <a:srgbClr val="0070C0"/>
                </a:solidFill>
              </a:rPr>
              <a:t> </a:t>
            </a:r>
            <a:r>
              <a:rPr lang="es-ES_tradnl" dirty="0" err="1" smtClean="0">
                <a:solidFill>
                  <a:srgbClr val="0070C0"/>
                </a:solidFill>
              </a:rPr>
              <a:t>the</a:t>
            </a:r>
            <a:r>
              <a:rPr lang="es-ES_tradnl" dirty="0" smtClean="0">
                <a:solidFill>
                  <a:srgbClr val="0070C0"/>
                </a:solidFill>
              </a:rPr>
              <a:t> </a:t>
            </a:r>
            <a:r>
              <a:rPr lang="es-ES_tradnl" dirty="0" err="1" smtClean="0">
                <a:solidFill>
                  <a:srgbClr val="0070C0"/>
                </a:solidFill>
              </a:rPr>
              <a:t>following</a:t>
            </a:r>
            <a:r>
              <a:rPr lang="es-ES_tradnl" dirty="0" smtClean="0">
                <a:solidFill>
                  <a:srgbClr val="0070C0"/>
                </a:solidFill>
              </a:rPr>
              <a:t> </a:t>
            </a:r>
            <a:r>
              <a:rPr lang="es-ES_tradnl" dirty="0" err="1" smtClean="0">
                <a:solidFill>
                  <a:srgbClr val="0070C0"/>
                </a:solidFill>
              </a:rPr>
              <a:t>sentences</a:t>
            </a:r>
            <a:r>
              <a:rPr lang="es-ES_tradnl" dirty="0" smtClean="0">
                <a:solidFill>
                  <a:srgbClr val="0070C0"/>
                </a:solidFill>
              </a:rPr>
              <a:t> </a:t>
            </a:r>
            <a:r>
              <a:rPr lang="es-ES_tradnl" dirty="0" err="1" smtClean="0">
                <a:solidFill>
                  <a:srgbClr val="0070C0"/>
                </a:solidFill>
              </a:rPr>
              <a:t>using</a:t>
            </a:r>
            <a:r>
              <a:rPr lang="es-ES_tradnl" dirty="0" smtClean="0">
                <a:solidFill>
                  <a:srgbClr val="0070C0"/>
                </a:solidFill>
              </a:rPr>
              <a:t> </a:t>
            </a:r>
            <a:r>
              <a:rPr lang="es-ES_tradnl" b="1" dirty="0" smtClean="0">
                <a:solidFill>
                  <a:srgbClr val="00B050"/>
                </a:solidFill>
              </a:rPr>
              <a:t>USED TO (+ and – )</a:t>
            </a:r>
            <a:endParaRPr lang="es-ES" b="1" dirty="0">
              <a:solidFill>
                <a:srgbClr val="00B050"/>
              </a:solidFill>
            </a:endParaRPr>
          </a:p>
        </p:txBody>
      </p:sp>
    </p:spTree>
    <p:controls>
      <p:control spid="1025" name="DefaultOcx" r:id="rId2" imgW="914400" imgH="228600"/>
      <p:control spid="1026" name="HTMLSubmit1" r:id="rId3" imgW="676440" imgH="361800"/>
      <p:control spid="1027" name="HTMLSubmit2" r:id="rId4" imgW="1257480" imgH="361800"/>
      <p:control spid="1028" name="HTMLText1" r:id="rId5" imgW="914400" imgH="228600"/>
      <p:control spid="1029" name="HTMLSubmit3" r:id="rId6" imgW="676440" imgH="361800"/>
      <p:control spid="1030" name="HTMLSubmit4" r:id="rId7" imgW="1257480" imgH="361800"/>
      <p:control spid="1031" name="HTMLText2" r:id="rId8" imgW="914400" imgH="228600"/>
      <p:control spid="1032" name="HTMLSubmit5" r:id="rId9" imgW="676440" imgH="361800"/>
      <p:control spid="1033" name="HTMLSubmit6" r:id="rId10" imgW="1257480" imgH="361800"/>
      <p:control spid="1034" name="HTMLText3" r:id="rId11" imgW="914400" imgH="228600"/>
      <p:control spid="1035" name="HTMLSubmit7" r:id="rId12" imgW="676440" imgH="361800"/>
      <p:control spid="1036" name="HTMLSubmit8" r:id="rId13" imgW="1257480" imgH="361800"/>
      <p:control spid="1037" name="HTMLText4" r:id="rId14" imgW="914400" imgH="228600"/>
      <p:control spid="1038" name="HTMLSubmit9" r:id="rId15" imgW="676440" imgH="361800"/>
    </p:controls>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785786" y="1000108"/>
          <a:ext cx="7643867" cy="5500725"/>
        </p:xfrm>
        <a:graphic>
          <a:graphicData uri="http://schemas.openxmlformats.org/drawingml/2006/table">
            <a:tbl>
              <a:tblPr/>
              <a:tblGrid>
                <a:gridCol w="2433444"/>
                <a:gridCol w="2586824"/>
                <a:gridCol w="2623599"/>
              </a:tblGrid>
              <a:tr h="366715">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Now</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When I was 10</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3430">
                <a:tc>
                  <a:txBody>
                    <a:bodyPr/>
                    <a:lstStyle/>
                    <a:p>
                      <a:pPr>
                        <a:spcAft>
                          <a:spcPts val="0"/>
                        </a:spcAft>
                      </a:pPr>
                      <a:r>
                        <a:rPr lang="en-US" sz="1600">
                          <a:latin typeface="Times New Roman"/>
                          <a:ea typeface="·s²Ó©úÅé"/>
                        </a:rPr>
                        <a:t>Live</a:t>
                      </a:r>
                      <a:endParaRPr lang="es-ES" sz="1600">
                        <a:latin typeface="Times New Roman"/>
                        <a:ea typeface="·s²Ó©úÅé"/>
                      </a:endParaRPr>
                    </a:p>
                    <a:p>
                      <a:pPr>
                        <a:spcAft>
                          <a:spcPts val="0"/>
                        </a:spcAft>
                      </a:pPr>
                      <a:r>
                        <a:rPr lang="en-US" sz="1600" i="1">
                          <a:latin typeface="Times New Roman"/>
                          <a:ea typeface="·s²Ó©úÅé"/>
                        </a:rPr>
                        <a:t>Where…</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a:t>
                      </a:r>
                      <a:r>
                        <a:rPr lang="en-US" sz="1600" baseline="0" dirty="0" smtClean="0">
                          <a:latin typeface="Times New Roman"/>
                          <a:ea typeface="·s²Ó©úÅé"/>
                        </a:rPr>
                        <a:t> used to live in Saltillo</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live in </a:t>
                      </a:r>
                      <a:r>
                        <a:rPr lang="en-US" sz="1600" dirty="0" err="1" smtClean="0">
                          <a:latin typeface="Times New Roman"/>
                          <a:ea typeface="·s²Ó©úÅé"/>
                        </a:rPr>
                        <a:t>Parras</a:t>
                      </a:r>
                      <a:r>
                        <a:rPr lang="en-US" sz="1600" dirty="0" smtClean="0">
                          <a:latin typeface="Times New Roman"/>
                          <a:ea typeface="·s²Ó©úÅé"/>
                        </a:rPr>
                        <a:t> when has 10</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Free time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 to see movies in the web</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 to play in the street with my</a:t>
                      </a:r>
                      <a:r>
                        <a:rPr lang="en-US" sz="1600" baseline="0" dirty="0" smtClean="0">
                          <a:latin typeface="Times New Roman"/>
                          <a:ea typeface="·s²Ó©úÅé"/>
                        </a:rPr>
                        <a:t> best friend</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dirty="0">
                          <a:latin typeface="Times New Roman"/>
                          <a:ea typeface="·s²Ó©úÅé"/>
                        </a:rPr>
                        <a:t>Appearance</a:t>
                      </a:r>
                      <a:endParaRPr lang="es-ES" sz="1600" dirty="0">
                        <a:latin typeface="Times New Roman"/>
                        <a:ea typeface="·s²Ó©úÅé"/>
                      </a:endParaRPr>
                    </a:p>
                    <a:p>
                      <a:pPr>
                        <a:spcAft>
                          <a:spcPts val="0"/>
                        </a:spcAft>
                      </a:pPr>
                      <a:r>
                        <a:rPr lang="en-US" sz="1600" i="1" dirty="0">
                          <a:latin typeface="Times New Roman"/>
                          <a:ea typeface="·s²Ó©úÅé"/>
                        </a:rPr>
                        <a:t>What…</a:t>
                      </a:r>
                      <a:endParaRPr lang="es-E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has long hair</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very short hair</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Food</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a:t>
                      </a:r>
                      <a:r>
                        <a:rPr lang="en-US" sz="1600" baseline="0" dirty="0" smtClean="0">
                          <a:latin typeface="Times New Roman"/>
                          <a:ea typeface="·s²Ó©úÅé"/>
                        </a:rPr>
                        <a:t> used to eat </a:t>
                      </a:r>
                      <a:r>
                        <a:rPr lang="en-US" sz="1600" baseline="0" dirty="0" err="1" smtClean="0">
                          <a:latin typeface="Times New Roman"/>
                          <a:ea typeface="·s²Ó©úÅé"/>
                        </a:rPr>
                        <a:t>healty</a:t>
                      </a:r>
                      <a:r>
                        <a:rPr lang="en-US" sz="1600" baseline="0" dirty="0" smtClean="0">
                          <a:latin typeface="Times New Roman"/>
                          <a:ea typeface="·s²Ó©úÅé"/>
                        </a:rPr>
                        <a:t> food</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eat fruit with</a:t>
                      </a:r>
                      <a:r>
                        <a:rPr lang="en-US" sz="1600" baseline="0" dirty="0" smtClean="0">
                          <a:latin typeface="Times New Roman"/>
                          <a:ea typeface="·s²Ó©úÅé"/>
                        </a:rPr>
                        <a:t> chilly and lemon</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Dislikes</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didn´t use to </a:t>
                      </a:r>
                      <a:r>
                        <a:rPr lang="en-US" sz="1600" baseline="0" dirty="0" smtClean="0">
                          <a:latin typeface="Times New Roman"/>
                          <a:ea typeface="·s²Ó©úÅé"/>
                        </a:rPr>
                        <a:t> like the lies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a:t>
                      </a:r>
                      <a:r>
                        <a:rPr lang="en-US" sz="1600" baseline="0" dirty="0" smtClean="0">
                          <a:latin typeface="Times New Roman"/>
                          <a:ea typeface="·s²Ó©úÅé"/>
                        </a:rPr>
                        <a:t> didn´t use to like clean my room :S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Friends</a:t>
                      </a:r>
                      <a:endParaRPr lang="es-ES" sz="1600">
                        <a:latin typeface="Times New Roman"/>
                        <a:ea typeface="·s²Ó©úÅé"/>
                      </a:endParaRPr>
                    </a:p>
                    <a:p>
                      <a:pPr>
                        <a:spcAft>
                          <a:spcPts val="0"/>
                        </a:spcAft>
                      </a:pPr>
                      <a:r>
                        <a:rPr lang="en-US" sz="1600" i="1">
                          <a:latin typeface="Times New Roman"/>
                          <a:ea typeface="·s²Ó©úÅé"/>
                        </a:rPr>
                        <a:t>Who…</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speak</a:t>
                      </a:r>
                      <a:r>
                        <a:rPr lang="en-US" sz="1600" baseline="0" dirty="0" smtClean="0">
                          <a:latin typeface="Times New Roman"/>
                          <a:ea typeface="·s²Ó©úÅé"/>
                        </a:rPr>
                        <a:t> with Mayra</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used to play with </a:t>
                      </a:r>
                      <a:r>
                        <a:rPr lang="en-US" sz="1600" dirty="0" err="1" smtClean="0">
                          <a:latin typeface="Times New Roman"/>
                          <a:ea typeface="·s²Ó©úÅé"/>
                        </a:rPr>
                        <a:t>Monse</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Books</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a:t>
                      </a:r>
                      <a:r>
                        <a:rPr lang="en-US" sz="1600" baseline="0" dirty="0" smtClean="0">
                          <a:latin typeface="Times New Roman"/>
                          <a:ea typeface="·s²Ó©úÅé"/>
                        </a:rPr>
                        <a:t> used to read action histories</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a:t>
                      </a:r>
                      <a:r>
                        <a:rPr lang="en-US" sz="1600" baseline="0" dirty="0" smtClean="0">
                          <a:latin typeface="Times New Roman"/>
                          <a:ea typeface="·s²Ó©úÅé"/>
                        </a:rPr>
                        <a:t> used to read  the anatomy book</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2" cstate="print"/>
          <a:srcRect l="16406" t="8437" r="15039" b="21250"/>
          <a:stretch>
            <a:fillRect/>
          </a:stretch>
        </p:blipFill>
        <p:spPr bwMode="auto">
          <a:xfrm>
            <a:off x="142844" y="71438"/>
            <a:ext cx="8786874" cy="6715148"/>
          </a:xfrm>
          <a:prstGeom prst="rect">
            <a:avLst/>
          </a:prstGeom>
          <a:noFill/>
          <a:ln w="9525">
            <a:noFill/>
            <a:miter lim="800000"/>
            <a:headEnd/>
            <a:tailEnd/>
          </a:ln>
          <a:effectLst/>
        </p:spPr>
      </p:pic>
      <p:cxnSp>
        <p:nvCxnSpPr>
          <p:cNvPr id="5" name="4 Conector recto de flecha"/>
          <p:cNvCxnSpPr/>
          <p:nvPr/>
        </p:nvCxnSpPr>
        <p:spPr>
          <a:xfrm rot="16200000" flipH="1">
            <a:off x="2428860" y="1500174"/>
            <a:ext cx="4357718" cy="32147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6 Conector recto de flecha"/>
          <p:cNvCxnSpPr/>
          <p:nvPr/>
        </p:nvCxnSpPr>
        <p:spPr>
          <a:xfrm>
            <a:off x="3000364" y="1643050"/>
            <a:ext cx="3214710" cy="30003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Conector recto de flecha"/>
          <p:cNvCxnSpPr/>
          <p:nvPr/>
        </p:nvCxnSpPr>
        <p:spPr>
          <a:xfrm rot="16200000" flipH="1">
            <a:off x="2464579" y="2678901"/>
            <a:ext cx="4286280" cy="32147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10 Conector recto de flecha"/>
          <p:cNvCxnSpPr/>
          <p:nvPr/>
        </p:nvCxnSpPr>
        <p:spPr>
          <a:xfrm>
            <a:off x="3000364" y="2786058"/>
            <a:ext cx="3214710" cy="12144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12 Conector recto de flecha"/>
          <p:cNvCxnSpPr/>
          <p:nvPr/>
        </p:nvCxnSpPr>
        <p:spPr>
          <a:xfrm flipV="1">
            <a:off x="3000364" y="3357562"/>
            <a:ext cx="3214710"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14 Conector recto de flecha"/>
          <p:cNvCxnSpPr/>
          <p:nvPr/>
        </p:nvCxnSpPr>
        <p:spPr>
          <a:xfrm rot="5400000" flipH="1" flipV="1">
            <a:off x="2428860" y="1428736"/>
            <a:ext cx="4357718" cy="32147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16 Conector recto de flecha"/>
          <p:cNvCxnSpPr/>
          <p:nvPr/>
        </p:nvCxnSpPr>
        <p:spPr>
          <a:xfrm rot="5400000" flipH="1" flipV="1">
            <a:off x="2500298" y="2786058"/>
            <a:ext cx="4214842" cy="32147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18 Conector recto de flecha"/>
          <p:cNvCxnSpPr/>
          <p:nvPr/>
        </p:nvCxnSpPr>
        <p:spPr>
          <a:xfrm flipV="1">
            <a:off x="3000364" y="2786058"/>
            <a:ext cx="3214710" cy="1143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20 Conector recto de flecha"/>
          <p:cNvCxnSpPr/>
          <p:nvPr/>
        </p:nvCxnSpPr>
        <p:spPr>
          <a:xfrm>
            <a:off x="3000364" y="4572008"/>
            <a:ext cx="3214710" cy="128588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22 Conector recto de flecha"/>
          <p:cNvCxnSpPr/>
          <p:nvPr/>
        </p:nvCxnSpPr>
        <p:spPr>
          <a:xfrm rot="5400000" flipH="1" flipV="1">
            <a:off x="2500298" y="2071678"/>
            <a:ext cx="4214842" cy="32147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543</Words>
  <Application>Microsoft Office PowerPoint</Application>
  <PresentationFormat>Presentación en pantalla (4:3)</PresentationFormat>
  <Paragraphs>74</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Diapositiva 1</vt:lpstr>
      <vt:lpstr>Diapositiva 2</vt:lpstr>
      <vt:lpstr>Diapositiva 3</vt:lpstr>
      <vt:lpstr>Diapositiva 4</vt:lpstr>
      <vt:lpstr>Diapositiva 5</vt:lpstr>
      <vt:lpstr>Diapositiva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www.intercambiosvirtuales.org</cp:lastModifiedBy>
  <cp:revision>10</cp:revision>
  <dcterms:created xsi:type="dcterms:W3CDTF">2013-10-14T15:08:38Z</dcterms:created>
  <dcterms:modified xsi:type="dcterms:W3CDTF">2014-09-08T00:31:28Z</dcterms:modified>
</cp:coreProperties>
</file>