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activeX"/>
  <Override PartName="/ppt/activeX/activeX4.xml" ContentType="application/vnd.ms-office.activeX+xml"/>
  <Override PartName="/ppt/activeX/activeX5.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activeX/activeX13.xml" ContentType="application/vnd.ms-office.activeX+xml"/>
  <Override PartName="/ppt/activeX/activeX14.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Override PartName="/ppt/activeX/activeX11.xml" ContentType="application/vnd.ms-office.activeX+xml"/>
  <Override PartName="/ppt/activeX/activeX12.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activeX/activeX8.xml" ContentType="application/vnd.ms-office.activeX+xml"/>
  <Override PartName="/ppt/activeX/activeX9.xml" ContentType="application/vnd.ms-office.activeX+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62" r:id="rId5"/>
    <p:sldId id="263"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080"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2" Type="http://schemas.openxmlformats.org/officeDocument/2006/relationships/control" Target="../activeX/activeX1.xml"/><Relationship Id="rId16"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1008931" y="3789040"/>
            <a:ext cx="6192688" cy="338554"/>
          </a:xfrm>
          <a:prstGeom prst="rect">
            <a:avLst/>
          </a:prstGeom>
          <a:noFill/>
        </p:spPr>
        <p:txBody>
          <a:bodyPr wrap="square" rtlCol="0">
            <a:spAutoFit/>
          </a:bodyPr>
          <a:lstStyle/>
          <a:p>
            <a:r>
              <a:rPr lang="es-MX" sz="1600" dirty="0" smtClean="0">
                <a:solidFill>
                  <a:srgbClr val="FF0000"/>
                </a:solidFill>
              </a:rPr>
              <a:t>I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be </a:t>
            </a:r>
            <a:r>
              <a:rPr lang="es-MX" sz="1600" dirty="0" err="1" smtClean="0">
                <a:solidFill>
                  <a:srgbClr val="FF0000"/>
                </a:solidFill>
              </a:rPr>
              <a:t>swimming</a:t>
            </a:r>
            <a:r>
              <a:rPr lang="es-MX" sz="1600" dirty="0" smtClean="0">
                <a:solidFill>
                  <a:srgbClr val="FF0000"/>
                </a:solidFill>
              </a:rPr>
              <a:t> </a:t>
            </a:r>
            <a:r>
              <a:rPr lang="es-MX" sz="1600" dirty="0" err="1" smtClean="0">
                <a:solidFill>
                  <a:srgbClr val="FF0000"/>
                </a:solidFill>
              </a:rPr>
              <a:t>team</a:t>
            </a:r>
            <a:r>
              <a:rPr lang="es-MX" sz="1600" dirty="0" smtClean="0">
                <a:solidFill>
                  <a:srgbClr val="FF0000"/>
                </a:solidFill>
              </a:rPr>
              <a:t> in </a:t>
            </a:r>
            <a:r>
              <a:rPr lang="es-MX" sz="1600" dirty="0" err="1" smtClean="0">
                <a:solidFill>
                  <a:srgbClr val="FF0000"/>
                </a:solidFill>
              </a:rPr>
              <a:t>the</a:t>
            </a:r>
            <a:r>
              <a:rPr lang="es-MX" sz="1600" dirty="0" smtClean="0">
                <a:solidFill>
                  <a:srgbClr val="FF0000"/>
                </a:solidFill>
              </a:rPr>
              <a:t> </a:t>
            </a:r>
            <a:r>
              <a:rPr lang="es-MX" sz="1600" dirty="0" err="1" smtClean="0">
                <a:solidFill>
                  <a:srgbClr val="FF0000"/>
                </a:solidFill>
              </a:rPr>
              <a:t>school</a:t>
            </a:r>
            <a:r>
              <a:rPr lang="es-MX" sz="1600" dirty="0" smtClean="0">
                <a:solidFill>
                  <a:srgbClr val="FF0000"/>
                </a:solidFill>
              </a:rPr>
              <a:t> </a:t>
            </a:r>
            <a:endParaRPr lang="es-ES" sz="1600" dirty="0">
              <a:solidFill>
                <a:srgbClr val="FF0000"/>
              </a:solidFill>
            </a:endParaRPr>
          </a:p>
        </p:txBody>
      </p:sp>
      <p:sp>
        <p:nvSpPr>
          <p:cNvPr id="3" name="2 CuadroTexto"/>
          <p:cNvSpPr txBox="1"/>
          <p:nvPr/>
        </p:nvSpPr>
        <p:spPr>
          <a:xfrm>
            <a:off x="1008931" y="4167207"/>
            <a:ext cx="4283149" cy="584775"/>
          </a:xfrm>
          <a:prstGeom prst="rect">
            <a:avLst/>
          </a:prstGeom>
          <a:noFill/>
        </p:spPr>
        <p:txBody>
          <a:bodyPr wrap="square" rtlCol="0">
            <a:spAutoFit/>
          </a:bodyPr>
          <a:lstStyle/>
          <a:p>
            <a:r>
              <a:rPr lang="es-MX" sz="1600" dirty="0" err="1">
                <a:solidFill>
                  <a:srgbClr val="FF0000"/>
                </a:solidFill>
              </a:rPr>
              <a:t>Sofia</a:t>
            </a:r>
            <a:r>
              <a:rPr lang="es-MX" sz="1600" dirty="0">
                <a:solidFill>
                  <a:srgbClr val="FF0000"/>
                </a:solidFill>
              </a:rPr>
              <a:t>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a:t>
            </a:r>
            <a:r>
              <a:rPr lang="es-MX" sz="1600" dirty="0" err="1">
                <a:solidFill>
                  <a:srgbClr val="FF0000"/>
                </a:solidFill>
              </a:rPr>
              <a:t>have</a:t>
            </a:r>
            <a:r>
              <a:rPr lang="es-MX" sz="1600" dirty="0">
                <a:solidFill>
                  <a:srgbClr val="FF0000"/>
                </a:solidFill>
              </a:rPr>
              <a:t> </a:t>
            </a:r>
            <a:r>
              <a:rPr lang="es-MX" sz="1600" dirty="0" err="1">
                <a:solidFill>
                  <a:srgbClr val="FF0000"/>
                </a:solidFill>
              </a:rPr>
              <a:t>long</a:t>
            </a:r>
            <a:r>
              <a:rPr lang="es-MX" sz="1600" dirty="0">
                <a:solidFill>
                  <a:srgbClr val="FF0000"/>
                </a:solidFill>
              </a:rPr>
              <a:t> </a:t>
            </a:r>
            <a:r>
              <a:rPr lang="es-MX" sz="1600" dirty="0" err="1">
                <a:solidFill>
                  <a:srgbClr val="FF0000"/>
                </a:solidFill>
              </a:rPr>
              <a:t>hair</a:t>
            </a:r>
            <a:r>
              <a:rPr lang="es-MX" sz="1600" dirty="0">
                <a:solidFill>
                  <a:srgbClr val="FF0000"/>
                </a:solidFill>
              </a:rPr>
              <a:t> </a:t>
            </a:r>
            <a:r>
              <a:rPr lang="es-MX" sz="1600" dirty="0" err="1">
                <a:solidFill>
                  <a:srgbClr val="FF0000"/>
                </a:solidFill>
              </a:rPr>
              <a:t>when</a:t>
            </a:r>
            <a:r>
              <a:rPr lang="es-MX" sz="1600" dirty="0">
                <a:solidFill>
                  <a:srgbClr val="FF0000"/>
                </a:solidFill>
              </a:rPr>
              <a:t> se </a:t>
            </a:r>
            <a:r>
              <a:rPr lang="es-MX" sz="1600" dirty="0" err="1">
                <a:solidFill>
                  <a:srgbClr val="FF0000"/>
                </a:solidFill>
              </a:rPr>
              <a:t>was</a:t>
            </a:r>
            <a:r>
              <a:rPr lang="es-MX" sz="1600" dirty="0">
                <a:solidFill>
                  <a:srgbClr val="FF0000"/>
                </a:solidFill>
              </a:rPr>
              <a:t> 7</a:t>
            </a:r>
            <a:r>
              <a:rPr lang="es-MX" sz="1600" dirty="0"/>
              <a:t>.</a:t>
            </a:r>
          </a:p>
          <a:p>
            <a:r>
              <a:rPr lang="es-MX" sz="1600" dirty="0" smtClean="0">
                <a:solidFill>
                  <a:srgbClr val="FF0000"/>
                </a:solidFill>
              </a:rPr>
              <a:t> </a:t>
            </a:r>
            <a:endParaRPr lang="es-ES" sz="1600" dirty="0">
              <a:solidFill>
                <a:srgbClr val="FF0000"/>
              </a:solidFill>
            </a:endParaRPr>
          </a:p>
        </p:txBody>
      </p:sp>
      <p:sp>
        <p:nvSpPr>
          <p:cNvPr id="5" name="4 CuadroTexto"/>
          <p:cNvSpPr txBox="1"/>
          <p:nvPr/>
        </p:nvSpPr>
        <p:spPr>
          <a:xfrm>
            <a:off x="1031521" y="4428816"/>
            <a:ext cx="5976664" cy="646331"/>
          </a:xfrm>
          <a:prstGeom prst="rect">
            <a:avLst/>
          </a:prstGeom>
          <a:noFill/>
        </p:spPr>
        <p:txBody>
          <a:bodyPr wrap="square" rtlCol="0">
            <a:spAutoFit/>
          </a:bodyPr>
          <a:lstStyle/>
          <a:p>
            <a:r>
              <a:rPr lang="es-MX" sz="1600" dirty="0">
                <a:solidFill>
                  <a:srgbClr val="FF0000"/>
                </a:solidFill>
              </a:rPr>
              <a:t>Mary </a:t>
            </a:r>
            <a:r>
              <a:rPr lang="es-MX" sz="1600" dirty="0" err="1">
                <a:solidFill>
                  <a:srgbClr val="FF0000"/>
                </a:solidFill>
              </a:rPr>
              <a:t>didn’t</a:t>
            </a:r>
            <a:r>
              <a:rPr lang="es-MX" sz="1600" dirty="0">
                <a:solidFill>
                  <a:srgbClr val="FF0000"/>
                </a:solidFill>
              </a:rPr>
              <a:t> </a:t>
            </a:r>
            <a:r>
              <a:rPr lang="es-MX" sz="1600" dirty="0" err="1" smtClean="0">
                <a:solidFill>
                  <a:srgbClr val="FF0000"/>
                </a:solidFill>
              </a:rPr>
              <a:t>used</a:t>
            </a:r>
            <a:r>
              <a:rPr lang="es-MX" sz="1600" dirty="0" smtClean="0">
                <a:solidFill>
                  <a:srgbClr val="FF0000"/>
                </a:solidFill>
              </a:rPr>
              <a:t> </a:t>
            </a:r>
            <a:r>
              <a:rPr lang="es-MX" sz="1600" dirty="0" err="1">
                <a:solidFill>
                  <a:srgbClr val="FF0000"/>
                </a:solidFill>
              </a:rPr>
              <a:t>to</a:t>
            </a:r>
            <a:r>
              <a:rPr lang="es-MX" sz="1600" dirty="0">
                <a:solidFill>
                  <a:srgbClr val="FF0000"/>
                </a:solidFill>
              </a:rPr>
              <a:t> listen </a:t>
            </a:r>
            <a:r>
              <a:rPr lang="es-MX" sz="1600" dirty="0" err="1">
                <a:solidFill>
                  <a:srgbClr val="FF0000"/>
                </a:solidFill>
              </a:rPr>
              <a:t>the</a:t>
            </a:r>
            <a:r>
              <a:rPr lang="es-MX" sz="1600" dirty="0">
                <a:solidFill>
                  <a:srgbClr val="FF0000"/>
                </a:solidFill>
              </a:rPr>
              <a:t> </a:t>
            </a:r>
            <a:r>
              <a:rPr lang="es-MX" sz="1600" dirty="0" err="1">
                <a:solidFill>
                  <a:srgbClr val="FF0000"/>
                </a:solidFill>
              </a:rPr>
              <a:t>teachers</a:t>
            </a:r>
            <a:r>
              <a:rPr lang="es-MX" sz="1600" dirty="0">
                <a:solidFill>
                  <a:srgbClr val="FF0000"/>
                </a:solidFill>
              </a:rPr>
              <a:t> </a:t>
            </a:r>
            <a:r>
              <a:rPr lang="es-MX" sz="1600" dirty="0" err="1">
                <a:solidFill>
                  <a:srgbClr val="FF0000"/>
                </a:solidFill>
              </a:rPr>
              <a:t>speaking</a:t>
            </a:r>
            <a:r>
              <a:rPr lang="es-MX" dirty="0"/>
              <a:t>.</a:t>
            </a:r>
          </a:p>
          <a:p>
            <a:endParaRPr lang="es-ES" dirty="0"/>
          </a:p>
        </p:txBody>
      </p:sp>
      <p:sp>
        <p:nvSpPr>
          <p:cNvPr id="6" name="5 CuadroTexto"/>
          <p:cNvSpPr txBox="1"/>
          <p:nvPr/>
        </p:nvSpPr>
        <p:spPr>
          <a:xfrm>
            <a:off x="1032634" y="4869160"/>
            <a:ext cx="7091461" cy="615553"/>
          </a:xfrm>
          <a:prstGeom prst="rect">
            <a:avLst/>
          </a:prstGeom>
          <a:noFill/>
        </p:spPr>
        <p:txBody>
          <a:bodyPr wrap="square" rtlCol="0">
            <a:spAutoFit/>
          </a:bodyPr>
          <a:lstStyle/>
          <a:p>
            <a:r>
              <a:rPr lang="es-MX" sz="1600" dirty="0">
                <a:solidFill>
                  <a:srgbClr val="FF0000"/>
                </a:solidFill>
              </a:rPr>
              <a:t>Ricardo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a:t>
            </a:r>
            <a:r>
              <a:rPr lang="es-MX" sz="1600" dirty="0" err="1">
                <a:solidFill>
                  <a:srgbClr val="FF0000"/>
                </a:solidFill>
              </a:rPr>
              <a:t>get</a:t>
            </a:r>
            <a:r>
              <a:rPr lang="es-MX" sz="1600" dirty="0">
                <a:solidFill>
                  <a:srgbClr val="FF0000"/>
                </a:solidFill>
              </a:rPr>
              <a:t> up at 6:00 </a:t>
            </a:r>
            <a:r>
              <a:rPr lang="es-MX" sz="1600" dirty="0" err="1">
                <a:solidFill>
                  <a:srgbClr val="FF0000"/>
                </a:solidFill>
              </a:rPr>
              <a:t>when</a:t>
            </a:r>
            <a:r>
              <a:rPr lang="es-MX" sz="1600" dirty="0">
                <a:solidFill>
                  <a:srgbClr val="FF0000"/>
                </a:solidFill>
              </a:rPr>
              <a:t> he </a:t>
            </a:r>
            <a:r>
              <a:rPr lang="es-MX" sz="1600" dirty="0" err="1">
                <a:solidFill>
                  <a:srgbClr val="FF0000"/>
                </a:solidFill>
              </a:rPr>
              <a:t>was</a:t>
            </a:r>
            <a:r>
              <a:rPr lang="es-MX" sz="1600" dirty="0">
                <a:solidFill>
                  <a:srgbClr val="FF0000"/>
                </a:solidFill>
              </a:rPr>
              <a:t> training </a:t>
            </a:r>
            <a:r>
              <a:rPr lang="es-MX" sz="1600" dirty="0" err="1">
                <a:solidFill>
                  <a:srgbClr val="FF0000"/>
                </a:solidFill>
              </a:rPr>
              <a:t>for</a:t>
            </a:r>
            <a:r>
              <a:rPr lang="es-MX" sz="1600" dirty="0">
                <a:solidFill>
                  <a:srgbClr val="FF0000"/>
                </a:solidFill>
              </a:rPr>
              <a:t> </a:t>
            </a:r>
            <a:r>
              <a:rPr lang="es-MX" sz="1600" dirty="0" err="1">
                <a:solidFill>
                  <a:srgbClr val="FF0000"/>
                </a:solidFill>
              </a:rPr>
              <a:t>the</a:t>
            </a:r>
            <a:r>
              <a:rPr lang="es-MX" sz="1600" dirty="0">
                <a:solidFill>
                  <a:srgbClr val="FF0000"/>
                </a:solidFill>
              </a:rPr>
              <a:t> </a:t>
            </a:r>
            <a:r>
              <a:rPr lang="es-MX" sz="1600" dirty="0" err="1">
                <a:solidFill>
                  <a:srgbClr val="FF0000"/>
                </a:solidFill>
              </a:rPr>
              <a:t>Olympics</a:t>
            </a:r>
            <a:endParaRPr lang="es-MX" sz="1600" dirty="0">
              <a:solidFill>
                <a:srgbClr val="FF0000"/>
              </a:solidFill>
            </a:endParaRPr>
          </a:p>
          <a:p>
            <a:endParaRPr lang="es-ES" dirty="0"/>
          </a:p>
        </p:txBody>
      </p:sp>
      <p:sp>
        <p:nvSpPr>
          <p:cNvPr id="7" name="6 CuadroTexto"/>
          <p:cNvSpPr txBox="1"/>
          <p:nvPr/>
        </p:nvSpPr>
        <p:spPr>
          <a:xfrm>
            <a:off x="1032634" y="5161547"/>
            <a:ext cx="4835510" cy="615553"/>
          </a:xfrm>
          <a:prstGeom prst="rect">
            <a:avLst/>
          </a:prstGeom>
          <a:noFill/>
        </p:spPr>
        <p:txBody>
          <a:bodyPr wrap="square" rtlCol="0">
            <a:spAutoFit/>
          </a:bodyPr>
          <a:lstStyle/>
          <a:p>
            <a:r>
              <a:rPr lang="es-MX" sz="1600" dirty="0" err="1">
                <a:solidFill>
                  <a:srgbClr val="FF0000"/>
                </a:solidFill>
              </a:rPr>
              <a:t>What</a:t>
            </a:r>
            <a:r>
              <a:rPr lang="es-MX" sz="1600" dirty="0">
                <a:solidFill>
                  <a:srgbClr val="FF0000"/>
                </a:solidFill>
              </a:rPr>
              <a:t> </a:t>
            </a:r>
            <a:r>
              <a:rPr lang="es-MX" sz="1600" dirty="0" err="1">
                <a:solidFill>
                  <a:srgbClr val="FF0000"/>
                </a:solidFill>
              </a:rPr>
              <a:t>did</a:t>
            </a:r>
            <a:r>
              <a:rPr lang="es-MX" sz="1600" dirty="0">
                <a:solidFill>
                  <a:srgbClr val="FF0000"/>
                </a:solidFill>
              </a:rPr>
              <a:t> </a:t>
            </a:r>
            <a:r>
              <a:rPr lang="es-MX" sz="1600" dirty="0" err="1">
                <a:solidFill>
                  <a:srgbClr val="FF0000"/>
                </a:solidFill>
              </a:rPr>
              <a:t>you</a:t>
            </a:r>
            <a:r>
              <a:rPr lang="es-MX" sz="1600" dirty="0">
                <a:solidFill>
                  <a:srgbClr val="FF0000"/>
                </a:solidFill>
              </a:rPr>
              <a:t>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do </a:t>
            </a:r>
            <a:r>
              <a:rPr lang="es-MX" sz="1600" dirty="0" err="1">
                <a:solidFill>
                  <a:srgbClr val="FF0000"/>
                </a:solidFill>
              </a:rPr>
              <a:t>on</a:t>
            </a:r>
            <a:r>
              <a:rPr lang="es-MX" sz="1600" dirty="0">
                <a:solidFill>
                  <a:srgbClr val="FF0000"/>
                </a:solidFill>
              </a:rPr>
              <a:t> </a:t>
            </a:r>
            <a:r>
              <a:rPr lang="es-MX" sz="1600" dirty="0" err="1">
                <a:solidFill>
                  <a:srgbClr val="FF0000"/>
                </a:solidFill>
              </a:rPr>
              <a:t>Saturday</a:t>
            </a:r>
            <a:r>
              <a:rPr lang="es-MX" sz="1600" dirty="0">
                <a:solidFill>
                  <a:srgbClr val="FF0000"/>
                </a:solidFill>
              </a:rPr>
              <a:t> </a:t>
            </a:r>
            <a:r>
              <a:rPr lang="es-MX" sz="1600" dirty="0" err="1">
                <a:solidFill>
                  <a:srgbClr val="FF0000"/>
                </a:solidFill>
              </a:rPr>
              <a:t>evening</a:t>
            </a:r>
            <a:r>
              <a:rPr lang="es-MX" sz="1600" dirty="0">
                <a:solidFill>
                  <a:srgbClr val="FF0000"/>
                </a:solidFill>
              </a:rPr>
              <a:t>? </a:t>
            </a:r>
          </a:p>
          <a:p>
            <a:endParaRPr lang="es-ES" dirty="0"/>
          </a:p>
        </p:txBody>
      </p:sp>
      <p:sp>
        <p:nvSpPr>
          <p:cNvPr id="8" name="7 CuadroTexto"/>
          <p:cNvSpPr txBox="1"/>
          <p:nvPr/>
        </p:nvSpPr>
        <p:spPr>
          <a:xfrm>
            <a:off x="1052552" y="5498653"/>
            <a:ext cx="5400600" cy="615553"/>
          </a:xfrm>
          <a:prstGeom prst="rect">
            <a:avLst/>
          </a:prstGeom>
          <a:noFill/>
        </p:spPr>
        <p:txBody>
          <a:bodyPr wrap="square" rtlCol="0">
            <a:spAutoFit/>
          </a:bodyPr>
          <a:lstStyle/>
          <a:p>
            <a:r>
              <a:rPr lang="es-MX" sz="1600" dirty="0" err="1">
                <a:solidFill>
                  <a:srgbClr val="FF0000"/>
                </a:solidFill>
              </a:rPr>
              <a:t>My</a:t>
            </a:r>
            <a:r>
              <a:rPr lang="es-MX" sz="1600" dirty="0">
                <a:solidFill>
                  <a:srgbClr val="FF0000"/>
                </a:solidFill>
              </a:rPr>
              <a:t> </a:t>
            </a:r>
            <a:r>
              <a:rPr lang="es-MX" sz="1600" dirty="0" err="1">
                <a:solidFill>
                  <a:srgbClr val="FF0000"/>
                </a:solidFill>
              </a:rPr>
              <a:t>brother</a:t>
            </a:r>
            <a:r>
              <a:rPr lang="es-MX" sz="1600" dirty="0">
                <a:solidFill>
                  <a:srgbClr val="FF0000"/>
                </a:solidFill>
              </a:rPr>
              <a:t>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a:t>
            </a:r>
            <a:r>
              <a:rPr lang="es-MX" sz="1600" dirty="0" err="1">
                <a:solidFill>
                  <a:srgbClr val="FF0000"/>
                </a:solidFill>
              </a:rPr>
              <a:t>wear</a:t>
            </a:r>
            <a:r>
              <a:rPr lang="es-MX" sz="1600" dirty="0">
                <a:solidFill>
                  <a:srgbClr val="FF0000"/>
                </a:solidFill>
              </a:rPr>
              <a:t> </a:t>
            </a:r>
            <a:r>
              <a:rPr lang="es-MX" sz="1600" dirty="0" err="1">
                <a:solidFill>
                  <a:srgbClr val="FF0000"/>
                </a:solidFill>
              </a:rPr>
              <a:t>glasses</a:t>
            </a:r>
            <a:r>
              <a:rPr lang="es-MX" sz="1600" dirty="0">
                <a:solidFill>
                  <a:srgbClr val="FF0000"/>
                </a:solidFill>
              </a:rPr>
              <a:t> </a:t>
            </a:r>
            <a:r>
              <a:rPr lang="es-MX" sz="1600" dirty="0" err="1">
                <a:solidFill>
                  <a:srgbClr val="FF0000"/>
                </a:solidFill>
              </a:rPr>
              <a:t>when</a:t>
            </a:r>
            <a:r>
              <a:rPr lang="es-MX" sz="1600" dirty="0">
                <a:solidFill>
                  <a:srgbClr val="FF0000"/>
                </a:solidFill>
              </a:rPr>
              <a:t> he </a:t>
            </a:r>
            <a:r>
              <a:rPr lang="es-MX" sz="1600" dirty="0" err="1">
                <a:solidFill>
                  <a:srgbClr val="FF0000"/>
                </a:solidFill>
              </a:rPr>
              <a:t>was</a:t>
            </a:r>
            <a:r>
              <a:rPr lang="es-MX" sz="1600" dirty="0">
                <a:solidFill>
                  <a:srgbClr val="FF0000"/>
                </a:solidFill>
              </a:rPr>
              <a:t> </a:t>
            </a:r>
            <a:r>
              <a:rPr lang="es-MX" sz="1600" dirty="0" err="1">
                <a:solidFill>
                  <a:srgbClr val="FF0000"/>
                </a:solidFill>
              </a:rPr>
              <a:t>small</a:t>
            </a:r>
            <a:endParaRPr lang="es-MX" sz="1600" dirty="0">
              <a:solidFill>
                <a:srgbClr val="FF0000"/>
              </a:solidFill>
            </a:endParaRPr>
          </a:p>
          <a:p>
            <a:endParaRPr lang="es-ES" dirty="0"/>
          </a:p>
        </p:txBody>
      </p:sp>
      <p:sp>
        <p:nvSpPr>
          <p:cNvPr id="9" name="8 CuadroTexto"/>
          <p:cNvSpPr txBox="1"/>
          <p:nvPr/>
        </p:nvSpPr>
        <p:spPr>
          <a:xfrm>
            <a:off x="1052552" y="5862341"/>
            <a:ext cx="5463664" cy="615553"/>
          </a:xfrm>
          <a:prstGeom prst="rect">
            <a:avLst/>
          </a:prstGeom>
          <a:noFill/>
        </p:spPr>
        <p:txBody>
          <a:bodyPr wrap="square" rtlCol="0">
            <a:spAutoFit/>
          </a:bodyPr>
          <a:lstStyle/>
          <a:p>
            <a:r>
              <a:rPr lang="es-MX" sz="1600" dirty="0" err="1">
                <a:solidFill>
                  <a:srgbClr val="FF0000"/>
                </a:solidFill>
              </a:rPr>
              <a:t>Becky</a:t>
            </a:r>
            <a:r>
              <a:rPr lang="es-MX" sz="1600" dirty="0">
                <a:solidFill>
                  <a:srgbClr val="FF0000"/>
                </a:solidFill>
              </a:rPr>
              <a:t>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be </a:t>
            </a:r>
            <a:r>
              <a:rPr lang="es-MX" sz="1600" dirty="0" err="1">
                <a:solidFill>
                  <a:srgbClr val="FF0000"/>
                </a:solidFill>
              </a:rPr>
              <a:t>afraid</a:t>
            </a:r>
            <a:r>
              <a:rPr lang="es-MX" sz="1600" dirty="0">
                <a:solidFill>
                  <a:srgbClr val="FF0000"/>
                </a:solidFill>
              </a:rPr>
              <a:t> of </a:t>
            </a:r>
            <a:r>
              <a:rPr lang="es-MX" sz="1600" dirty="0" err="1">
                <a:solidFill>
                  <a:srgbClr val="FF0000"/>
                </a:solidFill>
              </a:rPr>
              <a:t>dogs</a:t>
            </a:r>
            <a:r>
              <a:rPr lang="es-MX" sz="1600" dirty="0">
                <a:solidFill>
                  <a:srgbClr val="FF0000"/>
                </a:solidFill>
              </a:rPr>
              <a:t> </a:t>
            </a:r>
            <a:r>
              <a:rPr lang="es-MX" sz="1600" dirty="0" err="1">
                <a:solidFill>
                  <a:srgbClr val="FF0000"/>
                </a:solidFill>
              </a:rPr>
              <a:t>when</a:t>
            </a:r>
            <a:r>
              <a:rPr lang="es-MX" sz="1600" dirty="0">
                <a:solidFill>
                  <a:srgbClr val="FF0000"/>
                </a:solidFill>
              </a:rPr>
              <a:t> </a:t>
            </a:r>
            <a:r>
              <a:rPr lang="es-MX" sz="1600" dirty="0" err="1">
                <a:solidFill>
                  <a:srgbClr val="FF0000"/>
                </a:solidFill>
              </a:rPr>
              <a:t>she</a:t>
            </a:r>
            <a:r>
              <a:rPr lang="es-MX" sz="1600" dirty="0">
                <a:solidFill>
                  <a:srgbClr val="FF0000"/>
                </a:solidFill>
              </a:rPr>
              <a:t> </a:t>
            </a:r>
            <a:r>
              <a:rPr lang="es-MX" sz="1600" dirty="0" err="1">
                <a:solidFill>
                  <a:srgbClr val="FF0000"/>
                </a:solidFill>
              </a:rPr>
              <a:t>was</a:t>
            </a:r>
            <a:r>
              <a:rPr lang="es-MX" sz="1600" dirty="0">
                <a:solidFill>
                  <a:srgbClr val="FF0000"/>
                </a:solidFill>
              </a:rPr>
              <a:t> </a:t>
            </a:r>
            <a:r>
              <a:rPr lang="es-MX" sz="1600" dirty="0" err="1">
                <a:solidFill>
                  <a:srgbClr val="FF0000"/>
                </a:solidFill>
              </a:rPr>
              <a:t>little</a:t>
            </a:r>
            <a:endParaRPr lang="es-MX" sz="1600" dirty="0">
              <a:solidFill>
                <a:srgbClr val="FF0000"/>
              </a:solidFill>
            </a:endParaRPr>
          </a:p>
          <a:p>
            <a:endParaRPr lang="es-ES" dirty="0"/>
          </a:p>
        </p:txBody>
      </p:sp>
      <p:sp>
        <p:nvSpPr>
          <p:cNvPr id="10" name="9 CuadroTexto"/>
          <p:cNvSpPr txBox="1"/>
          <p:nvPr/>
        </p:nvSpPr>
        <p:spPr>
          <a:xfrm>
            <a:off x="1052552" y="6309320"/>
            <a:ext cx="6624736" cy="923330"/>
          </a:xfrm>
          <a:prstGeom prst="rect">
            <a:avLst/>
          </a:prstGeom>
          <a:noFill/>
        </p:spPr>
        <p:txBody>
          <a:bodyPr wrap="square" rtlCol="0">
            <a:spAutoFit/>
          </a:bodyPr>
          <a:lstStyle/>
          <a:p>
            <a:r>
              <a:rPr lang="es-MX" sz="1600" dirty="0" err="1">
                <a:solidFill>
                  <a:srgbClr val="FF0000"/>
                </a:solidFill>
              </a:rPr>
              <a:t>We</a:t>
            </a:r>
            <a:r>
              <a:rPr lang="es-MX" sz="1600" dirty="0">
                <a:solidFill>
                  <a:srgbClr val="FF0000"/>
                </a:solidFill>
              </a:rPr>
              <a:t> </a:t>
            </a:r>
            <a:r>
              <a:rPr lang="es-MX" sz="1600" dirty="0" err="1">
                <a:solidFill>
                  <a:srgbClr val="FF0000"/>
                </a:solidFill>
              </a:rPr>
              <a:t>used</a:t>
            </a:r>
            <a:r>
              <a:rPr lang="es-MX" sz="1600" dirty="0">
                <a:solidFill>
                  <a:srgbClr val="FF0000"/>
                </a:solidFill>
              </a:rPr>
              <a:t> </a:t>
            </a:r>
            <a:r>
              <a:rPr lang="es-MX" sz="1600" dirty="0" err="1">
                <a:solidFill>
                  <a:srgbClr val="FF0000"/>
                </a:solidFill>
              </a:rPr>
              <a:t>to</a:t>
            </a:r>
            <a:r>
              <a:rPr lang="es-MX" sz="1600" dirty="0">
                <a:solidFill>
                  <a:srgbClr val="FF0000"/>
                </a:solidFill>
              </a:rPr>
              <a:t> </a:t>
            </a:r>
            <a:r>
              <a:rPr lang="es-MX" sz="1600" dirty="0" err="1">
                <a:solidFill>
                  <a:srgbClr val="FF0000"/>
                </a:solidFill>
              </a:rPr>
              <a:t>give</a:t>
            </a:r>
            <a:r>
              <a:rPr lang="es-MX" sz="1600" dirty="0">
                <a:solidFill>
                  <a:srgbClr val="FF0000"/>
                </a:solidFill>
              </a:rPr>
              <a:t> </a:t>
            </a:r>
            <a:r>
              <a:rPr lang="es-MX" sz="1600" dirty="0" err="1">
                <a:solidFill>
                  <a:srgbClr val="FF0000"/>
                </a:solidFill>
              </a:rPr>
              <a:t>to</a:t>
            </a:r>
            <a:r>
              <a:rPr lang="es-MX" sz="1600" dirty="0">
                <a:solidFill>
                  <a:srgbClr val="FF0000"/>
                </a:solidFill>
              </a:rPr>
              <a:t> </a:t>
            </a:r>
            <a:r>
              <a:rPr lang="es-MX" sz="1600" dirty="0" err="1">
                <a:solidFill>
                  <a:srgbClr val="FF0000"/>
                </a:solidFill>
              </a:rPr>
              <a:t>our</a:t>
            </a:r>
            <a:r>
              <a:rPr lang="es-MX" sz="1600" dirty="0">
                <a:solidFill>
                  <a:srgbClr val="FF0000"/>
                </a:solidFill>
              </a:rPr>
              <a:t> </a:t>
            </a:r>
            <a:r>
              <a:rPr lang="es-MX" sz="1600" dirty="0" err="1">
                <a:solidFill>
                  <a:srgbClr val="FF0000"/>
                </a:solidFill>
              </a:rPr>
              <a:t>techers</a:t>
            </a:r>
            <a:r>
              <a:rPr lang="es-MX" sz="1600" dirty="0">
                <a:solidFill>
                  <a:srgbClr val="FF0000"/>
                </a:solidFill>
              </a:rPr>
              <a:t> </a:t>
            </a:r>
            <a:r>
              <a:rPr lang="es-MX" sz="1600" dirty="0" err="1">
                <a:solidFill>
                  <a:srgbClr val="FF0000"/>
                </a:solidFill>
              </a:rPr>
              <a:t>presents</a:t>
            </a:r>
            <a:r>
              <a:rPr lang="es-MX" sz="1600" dirty="0">
                <a:solidFill>
                  <a:srgbClr val="FF0000"/>
                </a:solidFill>
              </a:rPr>
              <a:t>  at </a:t>
            </a:r>
            <a:r>
              <a:rPr lang="es-MX" sz="1600" dirty="0" err="1">
                <a:solidFill>
                  <a:srgbClr val="FF0000"/>
                </a:solidFill>
              </a:rPr>
              <a:t>the</a:t>
            </a:r>
            <a:r>
              <a:rPr lang="es-MX" sz="1600" dirty="0">
                <a:solidFill>
                  <a:srgbClr val="FF0000"/>
                </a:solidFill>
              </a:rPr>
              <a:t> </a:t>
            </a:r>
            <a:r>
              <a:rPr lang="es-MX" sz="1600" dirty="0" err="1">
                <a:solidFill>
                  <a:srgbClr val="FF0000"/>
                </a:solidFill>
              </a:rPr>
              <a:t>end</a:t>
            </a:r>
            <a:r>
              <a:rPr lang="es-MX" sz="1600" dirty="0">
                <a:solidFill>
                  <a:srgbClr val="FF0000"/>
                </a:solidFill>
              </a:rPr>
              <a:t> of </a:t>
            </a:r>
            <a:r>
              <a:rPr lang="es-MX" sz="1600" dirty="0" err="1">
                <a:solidFill>
                  <a:srgbClr val="FF0000"/>
                </a:solidFill>
              </a:rPr>
              <a:t>the</a:t>
            </a:r>
            <a:r>
              <a:rPr lang="es-MX" sz="1600" dirty="0">
                <a:solidFill>
                  <a:srgbClr val="FF0000"/>
                </a:solidFill>
              </a:rPr>
              <a:t> </a:t>
            </a:r>
            <a:r>
              <a:rPr lang="es-MX" sz="1600" dirty="0" err="1">
                <a:solidFill>
                  <a:srgbClr val="FF0000"/>
                </a:solidFill>
              </a:rPr>
              <a:t>term</a:t>
            </a:r>
            <a:r>
              <a:rPr lang="es-MX" dirty="0"/>
              <a:t>.</a:t>
            </a:r>
          </a:p>
          <a:p>
            <a:pPr marL="514350" indent="-514350">
              <a:buFont typeface="+mj-lt"/>
              <a:buAutoNum type="alphaUcPeriod"/>
            </a:pPr>
            <a:endParaRPr lang="es-MX" dirty="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
        <p:nvSpPr>
          <p:cNvPr id="4" name="3 Rectángulo"/>
          <p:cNvSpPr/>
          <p:nvPr/>
        </p:nvSpPr>
        <p:spPr>
          <a:xfrm>
            <a:off x="9604" y="583622"/>
            <a:ext cx="8604448" cy="5940088"/>
          </a:xfrm>
          <a:prstGeom prst="rect">
            <a:avLst/>
          </a:prstGeom>
        </p:spPr>
        <p:txBody>
          <a:bodyPr wrap="square">
            <a:spAutoFit/>
          </a:bodyPr>
          <a:lstStyle/>
          <a:p>
            <a:r>
              <a:rPr lang="en-US" sz="1600" b="1" dirty="0" smtClean="0">
                <a:latin typeface="Century Gothic" pitchFamily="34" charset="0"/>
                <a:cs typeface="Arial" panose="020B0604020202020204" pitchFamily="34" charset="0"/>
              </a:rPr>
              <a:t>1) I / live in a flat when I was a child. </a:t>
            </a:r>
          </a:p>
          <a:p>
            <a:r>
              <a:rPr lang="en-US" sz="1600" dirty="0" smtClean="0">
                <a:latin typeface="Century Gothic" pitchFamily="34" charset="0"/>
                <a:cs typeface="Arial" panose="020B0604020202020204" pitchFamily="34" charset="0"/>
              </a:rPr>
              <a:t>.  I used to live in a flat when I was a child</a:t>
            </a:r>
          </a:p>
          <a:p>
            <a:endParaRPr lang="en-US" sz="1600"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2) We / go to the beach every summer? </a:t>
            </a:r>
          </a:p>
          <a:p>
            <a:r>
              <a:rPr lang="en-US" sz="1600" b="1" dirty="0" smtClean="0">
                <a:latin typeface="Century Gothic" pitchFamily="34" charset="0"/>
                <a:cs typeface="Arial" panose="020B0604020202020204" pitchFamily="34" charset="0"/>
              </a:rPr>
              <a:t>.</a:t>
            </a:r>
            <a:r>
              <a:rPr lang="en-US" sz="1600" dirty="0" smtClean="0">
                <a:latin typeface="Century Gothic" pitchFamily="34" charset="0"/>
                <a:cs typeface="Arial" panose="020B0604020202020204" pitchFamily="34" charset="0"/>
              </a:rPr>
              <a:t>Yes, we used to go to the beach every summer but not this one.</a:t>
            </a:r>
          </a:p>
          <a:p>
            <a:endParaRPr lang="en-US" sz="1600" dirty="0" smtClean="0">
              <a:latin typeface="Century Gothic" pitchFamily="34" charset="0"/>
              <a:cs typeface="Arial" panose="020B0604020202020204" pitchFamily="34" charset="0"/>
            </a:endParaRPr>
          </a:p>
          <a:p>
            <a:r>
              <a:rPr lang="en-US" sz="1600" dirty="0" smtClean="0">
                <a:latin typeface="Century Gothic" pitchFamily="34" charset="0"/>
                <a:cs typeface="Arial" panose="020B0604020202020204" pitchFamily="34" charset="0"/>
              </a:rPr>
              <a:t> </a:t>
            </a:r>
            <a:r>
              <a:rPr lang="en-US" sz="1600" b="1" dirty="0" smtClean="0">
                <a:latin typeface="Century Gothic" pitchFamily="34" charset="0"/>
                <a:cs typeface="Arial" panose="020B0604020202020204" pitchFamily="34" charset="0"/>
              </a:rPr>
              <a:t>3) She / love eating chocolate, but now she hates it </a:t>
            </a:r>
          </a:p>
          <a:p>
            <a:r>
              <a:rPr lang="en-US" sz="1600" b="1" dirty="0" smtClean="0">
                <a:latin typeface="Century Gothic" pitchFamily="34" charset="0"/>
                <a:cs typeface="Arial" panose="020B0604020202020204" pitchFamily="34" charset="0"/>
              </a:rPr>
              <a:t>.  </a:t>
            </a:r>
            <a:r>
              <a:rPr lang="en-US" sz="1600" dirty="0" smtClean="0">
                <a:latin typeface="Century Gothic" pitchFamily="34" charset="0"/>
                <a:cs typeface="Arial" panose="020B0604020202020204" pitchFamily="34" charset="0"/>
              </a:rPr>
              <a:t>She used to love eating chocolate, but now she hates it</a:t>
            </a:r>
            <a:endParaRPr lang="en-US" sz="1600" b="1" dirty="0" smtClean="0">
              <a:latin typeface="Century Gothic" pitchFamily="34" charset="0"/>
              <a:cs typeface="Arial" panose="020B0604020202020204" pitchFamily="34" charset="0"/>
            </a:endParaRPr>
          </a:p>
          <a:p>
            <a:endParaRPr lang="en-US" sz="1600" b="1"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4) He / not / smoke </a:t>
            </a:r>
          </a:p>
          <a:p>
            <a:r>
              <a:rPr lang="en-US" sz="1600" b="1" dirty="0" smtClean="0">
                <a:latin typeface="Century Gothic" pitchFamily="34" charset="0"/>
                <a:cs typeface="Arial" panose="020B0604020202020204" pitchFamily="34" charset="0"/>
              </a:rPr>
              <a:t>.  </a:t>
            </a:r>
            <a:r>
              <a:rPr lang="en-US" sz="1600" dirty="0" smtClean="0">
                <a:latin typeface="Century Gothic" pitchFamily="34" charset="0"/>
                <a:cs typeface="Arial" panose="020B0604020202020204" pitchFamily="34" charset="0"/>
              </a:rPr>
              <a:t>He used to smoke</a:t>
            </a:r>
            <a:endParaRPr lang="en-US" sz="1600" b="1" dirty="0" smtClean="0">
              <a:latin typeface="Century Gothic" pitchFamily="34" charset="0"/>
              <a:cs typeface="Arial" panose="020B0604020202020204" pitchFamily="34" charset="0"/>
            </a:endParaRPr>
          </a:p>
          <a:p>
            <a:endParaRPr lang="en-US" sz="1600" b="1"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5) I / play tennis when I was at school </a:t>
            </a:r>
          </a:p>
          <a:p>
            <a:r>
              <a:rPr lang="en-US" sz="1600" b="1" dirty="0" smtClean="0">
                <a:latin typeface="Century Gothic" pitchFamily="34" charset="0"/>
                <a:cs typeface="Arial" panose="020B0604020202020204" pitchFamily="34" charset="0"/>
              </a:rPr>
              <a:t>.  </a:t>
            </a:r>
            <a:r>
              <a:rPr lang="en-US" sz="1600" dirty="0" smtClean="0">
                <a:latin typeface="Century Gothic" pitchFamily="34" charset="0"/>
                <a:cs typeface="Arial" panose="020B0604020202020204" pitchFamily="34" charset="0"/>
              </a:rPr>
              <a:t>I used to play tennis when I was at school</a:t>
            </a:r>
          </a:p>
          <a:p>
            <a:endParaRPr lang="en-US" sz="1600" b="1"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6) She / be able to speak French, but she has forgotten it all </a:t>
            </a:r>
          </a:p>
          <a:p>
            <a:r>
              <a:rPr lang="en-US" sz="1600" b="1" dirty="0" smtClean="0">
                <a:latin typeface="Century Gothic" pitchFamily="34" charset="0"/>
                <a:cs typeface="Arial" panose="020B0604020202020204" pitchFamily="34" charset="0"/>
              </a:rPr>
              <a:t>.  </a:t>
            </a:r>
            <a:r>
              <a:rPr lang="en-US" sz="1600" dirty="0" smtClean="0">
                <a:latin typeface="Century Gothic" pitchFamily="34" charset="0"/>
                <a:cs typeface="Arial" panose="020B0604020202020204" pitchFamily="34" charset="0"/>
              </a:rPr>
              <a:t>She used to be able to </a:t>
            </a:r>
            <a:r>
              <a:rPr lang="en-US" sz="1600" dirty="0" err="1" smtClean="0">
                <a:latin typeface="Century Gothic" pitchFamily="34" charset="0"/>
                <a:cs typeface="Arial" panose="020B0604020202020204" pitchFamily="34" charset="0"/>
              </a:rPr>
              <a:t>speack</a:t>
            </a:r>
            <a:r>
              <a:rPr lang="en-US" sz="1600" dirty="0" smtClean="0">
                <a:latin typeface="Century Gothic" pitchFamily="34" charset="0"/>
                <a:cs typeface="Arial" panose="020B0604020202020204" pitchFamily="34" charset="0"/>
              </a:rPr>
              <a:t> </a:t>
            </a:r>
            <a:r>
              <a:rPr lang="en-US" sz="1600" dirty="0">
                <a:latin typeface="Century Gothic" pitchFamily="34" charset="0"/>
                <a:cs typeface="Arial" panose="020B0604020202020204" pitchFamily="34" charset="0"/>
              </a:rPr>
              <a:t>F</a:t>
            </a:r>
            <a:r>
              <a:rPr lang="en-US" sz="1600" dirty="0" smtClean="0">
                <a:latin typeface="Century Gothic" pitchFamily="34" charset="0"/>
                <a:cs typeface="Arial" panose="020B0604020202020204" pitchFamily="34" charset="0"/>
              </a:rPr>
              <a:t>rench, but she has forgotten it all</a:t>
            </a:r>
          </a:p>
          <a:p>
            <a:endParaRPr lang="en-US" sz="1600" b="1"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7) He / play golf every weekend? </a:t>
            </a:r>
          </a:p>
          <a:p>
            <a:r>
              <a:rPr lang="en-US" sz="1600" b="1" dirty="0" smtClean="0">
                <a:latin typeface="Century Gothic" pitchFamily="34" charset="0"/>
                <a:cs typeface="Arial" panose="020B0604020202020204" pitchFamily="34" charset="0"/>
              </a:rPr>
              <a:t>. </a:t>
            </a:r>
            <a:r>
              <a:rPr lang="en-US" sz="1600" dirty="0" smtClean="0">
                <a:latin typeface="Century Gothic" pitchFamily="34" charset="0"/>
                <a:cs typeface="Arial" panose="020B0604020202020204" pitchFamily="34" charset="0"/>
              </a:rPr>
              <a:t>No, he used to play golf every </a:t>
            </a:r>
            <a:r>
              <a:rPr lang="en-US" sz="1600" dirty="0" err="1" smtClean="0">
                <a:latin typeface="Century Gothic" pitchFamily="34" charset="0"/>
                <a:cs typeface="Arial" panose="020B0604020202020204" pitchFamily="34" charset="0"/>
              </a:rPr>
              <a:t>monday</a:t>
            </a:r>
            <a:endParaRPr lang="en-US" sz="1600" dirty="0" smtClean="0">
              <a:latin typeface="Century Gothic" pitchFamily="34" charset="0"/>
              <a:cs typeface="Arial" panose="020B0604020202020204" pitchFamily="34" charset="0"/>
            </a:endParaRPr>
          </a:p>
          <a:p>
            <a:endParaRPr lang="en-US" sz="1600" b="1" dirty="0" smtClean="0">
              <a:latin typeface="Century Gothic" pitchFamily="34" charset="0"/>
              <a:cs typeface="Arial" panose="020B0604020202020204" pitchFamily="34" charset="0"/>
            </a:endParaRPr>
          </a:p>
          <a:p>
            <a:r>
              <a:rPr lang="en-US" sz="1600" b="1" dirty="0" smtClean="0">
                <a:latin typeface="Century Gothic" pitchFamily="34" charset="0"/>
                <a:cs typeface="Arial" panose="020B0604020202020204" pitchFamily="34" charset="0"/>
              </a:rPr>
              <a:t>8) They both / have short hair </a:t>
            </a:r>
          </a:p>
          <a:p>
            <a:r>
              <a:rPr lang="en-US" sz="1600" b="1" dirty="0" smtClean="0">
                <a:latin typeface="Century Gothic" pitchFamily="34" charset="0"/>
                <a:cs typeface="Arial" panose="020B0604020202020204" pitchFamily="34" charset="0"/>
              </a:rPr>
              <a:t>.</a:t>
            </a:r>
            <a:r>
              <a:rPr lang="en-US" sz="1600" dirty="0" smtClean="0">
                <a:latin typeface="Century Gothic" pitchFamily="34" charset="0"/>
                <a:cs typeface="Arial" panose="020B0604020202020204" pitchFamily="34" charset="0"/>
              </a:rPr>
              <a:t>They used to have long hair</a:t>
            </a:r>
            <a:endParaRPr lang="es-ES" sz="1600" dirty="0">
              <a:latin typeface="Century Gothic" pitchFamily="34" charset="0"/>
              <a:cs typeface="Arial" panose="020B0604020202020204" pitchFamily="34" charset="0"/>
            </a:endParaRPr>
          </a:p>
        </p:txBody>
      </p:sp>
    </p:spTree>
    <p:controls>
      <p:control spid="1025" name="DefaultOcx" r:id="rId2" imgW="914400" imgH="228600"/>
      <p:control spid="1026" name="HTMLSubmit1" r:id="rId3" imgW="676440" imgH="361800"/>
      <p:control spid="1027" name="HTMLSubmit2" r:id="rId4" imgW="1257480" imgH="361800"/>
      <p:control spid="1028" name="HTMLText1" r:id="rId5" imgW="914400" imgH="228600"/>
      <p:control spid="1029" name="HTMLSubmit3" r:id="rId6" imgW="676440" imgH="361800"/>
      <p:control spid="1030" name="HTMLSubmit4" r:id="rId7" imgW="1257480" imgH="361800"/>
      <p:control spid="1031" name="HTMLText2" r:id="rId8" imgW="914400" imgH="228600"/>
      <p:control spid="1032" name="HTMLSubmit5" r:id="rId9" imgW="676440" imgH="361800"/>
      <p:control spid="1033" name="HTMLSubmit6" r:id="rId10" imgW="1257480" imgH="361800"/>
      <p:control spid="1034" name="HTMLText3" r:id="rId11" imgW="914400" imgH="228600"/>
      <p:control spid="1035" name="HTMLSubmit7" r:id="rId12" imgW="676440" imgH="361800"/>
      <p:control spid="1036" name="HTMLSubmit8" r:id="rId13" imgW="1257480" imgH="361800"/>
      <p:control spid="1037" name="HTMLText4" r:id="rId14" imgW="914400" imgH="228600"/>
      <p:control spid="1038" name="HTMLSubmit9" r:id="rId15" imgW="676440" imgH="361800"/>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xmlns="" val="1885251577"/>
              </p:ext>
            </p:extLst>
          </p:nvPr>
        </p:nvGraphicFramePr>
        <p:xfrm>
          <a:off x="500034" y="428601"/>
          <a:ext cx="8286808" cy="6072232"/>
        </p:xfrm>
        <a:graphic>
          <a:graphicData uri="http://schemas.openxmlformats.org/drawingml/2006/table">
            <a:tbl>
              <a:tblPr>
                <a:tableStyleId>{ED083AE6-46FA-4A59-8FB0-9F97EB10719F}</a:tableStyleId>
              </a:tblPr>
              <a:tblGrid>
                <a:gridCol w="2638126"/>
                <a:gridCol w="2804407"/>
                <a:gridCol w="2844275"/>
              </a:tblGrid>
              <a:tr h="404815">
                <a:tc>
                  <a:txBody>
                    <a:bodyPr/>
                    <a:lstStyle/>
                    <a:p>
                      <a:pPr>
                        <a:spcAft>
                          <a:spcPts val="0"/>
                        </a:spcAft>
                      </a:pPr>
                      <a:endParaRPr lang="en-US" sz="1600" dirty="0">
                        <a:latin typeface="Century Gothic" pitchFamily="34" charset="0"/>
                        <a:ea typeface="·s²Ó©úÅé"/>
                      </a:endParaRPr>
                    </a:p>
                  </a:txBody>
                  <a:tcPr marL="68580" marR="68580" marT="0" marB="0"/>
                </a:tc>
                <a:tc>
                  <a:txBody>
                    <a:bodyPr/>
                    <a:lstStyle/>
                    <a:p>
                      <a:pPr>
                        <a:spcAft>
                          <a:spcPts val="0"/>
                        </a:spcAft>
                      </a:pPr>
                      <a:r>
                        <a:rPr lang="en-US" sz="1600"/>
                        <a:t>Now</a:t>
                      </a:r>
                      <a:endParaRPr lang="es-ES" sz="1600">
                        <a:latin typeface="Century Gothic" pitchFamily="34" charset="0"/>
                        <a:ea typeface="·s²Ó©úÅé"/>
                      </a:endParaRPr>
                    </a:p>
                  </a:txBody>
                  <a:tcPr marL="68580" marR="68580" marT="0" marB="0"/>
                </a:tc>
                <a:tc>
                  <a:txBody>
                    <a:bodyPr/>
                    <a:lstStyle/>
                    <a:p>
                      <a:pPr>
                        <a:spcAft>
                          <a:spcPts val="0"/>
                        </a:spcAft>
                      </a:pPr>
                      <a:r>
                        <a:rPr lang="en-US" sz="1600"/>
                        <a:t>When I was 10</a:t>
                      </a:r>
                      <a:endParaRPr lang="es-ES" sz="1600">
                        <a:latin typeface="Century Gothic" pitchFamily="34" charset="0"/>
                        <a:ea typeface="·s²Ó©úÅé"/>
                      </a:endParaRPr>
                    </a:p>
                  </a:txBody>
                  <a:tcPr marL="68580" marR="68580" marT="0" marB="0"/>
                </a:tc>
              </a:tr>
              <a:tr h="809631">
                <a:tc>
                  <a:txBody>
                    <a:bodyPr/>
                    <a:lstStyle/>
                    <a:p>
                      <a:pPr>
                        <a:spcAft>
                          <a:spcPts val="0"/>
                        </a:spcAft>
                      </a:pPr>
                      <a:r>
                        <a:rPr lang="en-US" sz="1600"/>
                        <a:t>Live</a:t>
                      </a:r>
                      <a:endParaRPr lang="es-ES" sz="1600"/>
                    </a:p>
                    <a:p>
                      <a:pPr>
                        <a:spcAft>
                          <a:spcPts val="0"/>
                        </a:spcAft>
                      </a:pPr>
                      <a:r>
                        <a:rPr lang="en-US" sz="1600"/>
                        <a:t>Where…</a:t>
                      </a:r>
                      <a:endParaRPr lang="es-ES" sz="1600">
                        <a:latin typeface="Century Gothic" pitchFamily="34" charset="0"/>
                        <a:ea typeface="·s²Ó©úÅé"/>
                      </a:endParaRPr>
                    </a:p>
                  </a:txBody>
                  <a:tcPr marL="68580" marR="68580" marT="0" marB="0"/>
                </a:tc>
                <a:tc>
                  <a:txBody>
                    <a:bodyPr/>
                    <a:lstStyle/>
                    <a:p>
                      <a:pPr>
                        <a:spcAft>
                          <a:spcPts val="0"/>
                        </a:spcAft>
                      </a:pPr>
                      <a:r>
                        <a:rPr lang="en-US" sz="1600" dirty="0" smtClean="0"/>
                        <a:t>I live in Saltillo </a:t>
                      </a:r>
                      <a:endParaRPr lang="en-US" sz="1600" dirty="0">
                        <a:latin typeface="Century Gothic" pitchFamily="34" charset="0"/>
                        <a:ea typeface="·s²Ó©úÅé"/>
                      </a:endParaRPr>
                    </a:p>
                  </a:txBody>
                  <a:tcPr marL="68580" marR="68580" marT="0" marB="0"/>
                </a:tc>
                <a:tc>
                  <a:txBody>
                    <a:bodyPr/>
                    <a:lstStyle/>
                    <a:p>
                      <a:pPr>
                        <a:spcAft>
                          <a:spcPts val="0"/>
                        </a:spcAft>
                      </a:pPr>
                      <a:r>
                        <a:rPr lang="en-US" sz="1600" kern="1200" dirty="0" smtClean="0">
                          <a:effectLst/>
                        </a:rPr>
                        <a:t>When I had used to 10 live with my dad and my mom</a:t>
                      </a:r>
                      <a:endParaRPr lang="en-US" sz="1400" dirty="0">
                        <a:latin typeface="Century Gothic" pitchFamily="34" charset="0"/>
                        <a:ea typeface="·s²Ó©úÅé"/>
                        <a:cs typeface="Times New Roman" pitchFamily="18" charset="0"/>
                      </a:endParaRPr>
                    </a:p>
                  </a:txBody>
                  <a:tcPr marL="68580" marR="68580" marT="0" marB="0"/>
                </a:tc>
              </a:tr>
              <a:tr h="809631">
                <a:tc>
                  <a:txBody>
                    <a:bodyPr/>
                    <a:lstStyle/>
                    <a:p>
                      <a:pPr>
                        <a:spcAft>
                          <a:spcPts val="0"/>
                        </a:spcAft>
                      </a:pPr>
                      <a:r>
                        <a:rPr lang="en-US" sz="1600"/>
                        <a:t>Free time</a:t>
                      </a:r>
                      <a:endParaRPr lang="es-ES" sz="1600"/>
                    </a:p>
                    <a:p>
                      <a:pPr>
                        <a:spcAft>
                          <a:spcPts val="0"/>
                        </a:spcAft>
                      </a:pPr>
                      <a:r>
                        <a:rPr lang="en-US" sz="1600"/>
                        <a:t>What…</a:t>
                      </a:r>
                      <a:endParaRPr lang="es-ES" sz="1600">
                        <a:latin typeface="Century Gothic" pitchFamily="34" charset="0"/>
                        <a:ea typeface="·s²Ó©úÅé"/>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 go</a:t>
                      </a:r>
                      <a:r>
                        <a:rPr lang="en-US" sz="1600" baseline="0" dirty="0" smtClean="0"/>
                        <a:t> out with my husband</a:t>
                      </a:r>
                      <a:endParaRPr lang="en-US" sz="1600" dirty="0" smtClean="0"/>
                    </a:p>
                    <a:p>
                      <a:pPr>
                        <a:spcAft>
                          <a:spcPts val="0"/>
                        </a:spcAft>
                      </a:pPr>
                      <a:endParaRPr lang="en-US" sz="1600" dirty="0">
                        <a:latin typeface="Century Gothic" pitchFamily="34" charset="0"/>
                        <a:ea typeface="·s²Ó©úÅé"/>
                      </a:endParaRPr>
                    </a:p>
                  </a:txBody>
                  <a:tcPr marL="68580" marR="68580" marT="0" marB="0"/>
                </a:tc>
                <a:tc>
                  <a:txBody>
                    <a:bodyPr/>
                    <a:lstStyle/>
                    <a:p>
                      <a:pPr>
                        <a:spcAft>
                          <a:spcPts val="0"/>
                        </a:spcAft>
                      </a:pPr>
                      <a:r>
                        <a:rPr lang="en-US" sz="1600" kern="1200" dirty="0" smtClean="0">
                          <a:effectLst/>
                        </a:rPr>
                        <a:t>When I had 10 used</a:t>
                      </a:r>
                      <a:r>
                        <a:rPr lang="en-US" sz="1600" kern="1200" baseline="0" dirty="0" smtClean="0">
                          <a:effectLst/>
                        </a:rPr>
                        <a:t> to</a:t>
                      </a:r>
                      <a:r>
                        <a:rPr lang="en-US" sz="1600" kern="1200" dirty="0" smtClean="0">
                          <a:effectLst/>
                        </a:rPr>
                        <a:t> play ball</a:t>
                      </a:r>
                      <a:endParaRPr lang="en-US" sz="1400" dirty="0">
                        <a:latin typeface="Century Gothic" pitchFamily="34" charset="0"/>
                        <a:ea typeface="·s²Ó©úÅé"/>
                        <a:cs typeface="Times New Roman" pitchFamily="18" charset="0"/>
                      </a:endParaRPr>
                    </a:p>
                  </a:txBody>
                  <a:tcPr marL="68580" marR="68580" marT="0" marB="0"/>
                </a:tc>
              </a:tr>
              <a:tr h="809631">
                <a:tc>
                  <a:txBody>
                    <a:bodyPr/>
                    <a:lstStyle/>
                    <a:p>
                      <a:pPr>
                        <a:spcAft>
                          <a:spcPts val="0"/>
                        </a:spcAft>
                      </a:pPr>
                      <a:r>
                        <a:rPr lang="en-US" sz="1600"/>
                        <a:t>Appearance</a:t>
                      </a:r>
                      <a:endParaRPr lang="es-ES" sz="1600"/>
                    </a:p>
                    <a:p>
                      <a:pPr>
                        <a:spcAft>
                          <a:spcPts val="0"/>
                        </a:spcAft>
                      </a:pPr>
                      <a:r>
                        <a:rPr lang="en-US" sz="1600"/>
                        <a:t>What…</a:t>
                      </a:r>
                      <a:endParaRPr lang="es-ES" sz="1600">
                        <a:latin typeface="Century Gothic" pitchFamily="34" charset="0"/>
                        <a:ea typeface="·s²Ó©úÅé"/>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 love</a:t>
                      </a:r>
                      <a:r>
                        <a:rPr lang="en-US" sz="1600" baseline="0" dirty="0" smtClean="0"/>
                        <a:t> to wear </a:t>
                      </a:r>
                      <a:r>
                        <a:rPr lang="en-US" sz="1600" baseline="0" dirty="0" err="1" smtClean="0"/>
                        <a:t>highheels</a:t>
                      </a:r>
                      <a:endParaRPr lang="en-US" sz="1600" dirty="0" smtClean="0"/>
                    </a:p>
                    <a:p>
                      <a:pPr>
                        <a:spcAft>
                          <a:spcPts val="0"/>
                        </a:spcAft>
                      </a:pPr>
                      <a:endParaRPr lang="en-US" sz="1600" dirty="0">
                        <a:latin typeface="Century Gothic" pitchFamily="34" charset="0"/>
                        <a:ea typeface="·s²Ó©úÅé"/>
                      </a:endParaRPr>
                    </a:p>
                  </a:txBody>
                  <a:tcPr marL="68580" marR="68580" marT="0" marB="0"/>
                </a:tc>
                <a:tc>
                  <a:txBody>
                    <a:bodyPr/>
                    <a:lstStyle/>
                    <a:p>
                      <a:pPr>
                        <a:spcAft>
                          <a:spcPts val="0"/>
                        </a:spcAft>
                      </a:pPr>
                      <a:r>
                        <a:rPr lang="en-US" sz="1600" kern="1200" dirty="0" smtClean="0">
                          <a:effectLst/>
                        </a:rPr>
                        <a:t>When I had 10 used to use dress</a:t>
                      </a:r>
                      <a:endParaRPr lang="en-US" sz="1400" dirty="0">
                        <a:latin typeface="Century Gothic" pitchFamily="34" charset="0"/>
                        <a:ea typeface="·s²Ó©úÅé"/>
                        <a:cs typeface="Times New Roman" pitchFamily="18" charset="0"/>
                      </a:endParaRPr>
                    </a:p>
                  </a:txBody>
                  <a:tcPr marL="68580" marR="68580" marT="0" marB="0"/>
                </a:tc>
              </a:tr>
              <a:tr h="809631">
                <a:tc>
                  <a:txBody>
                    <a:bodyPr/>
                    <a:lstStyle/>
                    <a:p>
                      <a:pPr>
                        <a:spcAft>
                          <a:spcPts val="0"/>
                        </a:spcAft>
                      </a:pPr>
                      <a:r>
                        <a:rPr lang="en-US" sz="1600"/>
                        <a:t>Food</a:t>
                      </a:r>
                      <a:endParaRPr lang="es-ES" sz="1600"/>
                    </a:p>
                    <a:p>
                      <a:pPr>
                        <a:spcAft>
                          <a:spcPts val="0"/>
                        </a:spcAft>
                      </a:pPr>
                      <a:r>
                        <a:rPr lang="en-US" sz="1600"/>
                        <a:t>What kind of…</a:t>
                      </a:r>
                      <a:endParaRPr lang="es-ES" sz="1600">
                        <a:latin typeface="Century Gothic" pitchFamily="34" charset="0"/>
                        <a:ea typeface="·s²Ó©úÅé"/>
                      </a:endParaRPr>
                    </a:p>
                  </a:txBody>
                  <a:tcPr marL="68580" marR="68580" marT="0" marB="0"/>
                </a:tc>
                <a:tc>
                  <a:txBody>
                    <a:bodyPr/>
                    <a:lstStyle/>
                    <a:p>
                      <a:pPr>
                        <a:spcAft>
                          <a:spcPts val="0"/>
                        </a:spcAft>
                      </a:pPr>
                      <a:r>
                        <a:rPr lang="en-US" sz="1600" dirty="0" smtClean="0"/>
                        <a:t>I love eating bananas, hamburger and pizza</a:t>
                      </a:r>
                    </a:p>
                    <a:p>
                      <a:pPr>
                        <a:spcAft>
                          <a:spcPts val="0"/>
                        </a:spcAft>
                      </a:pPr>
                      <a:endParaRPr lang="en-US" sz="1600" dirty="0">
                        <a:latin typeface="Century Gothic" pitchFamily="34" charset="0"/>
                        <a:ea typeface="·s²Ó©úÅé"/>
                      </a:endParaRPr>
                    </a:p>
                  </a:txBody>
                  <a:tcPr marL="68580" marR="68580" marT="0" marB="0"/>
                </a:tc>
                <a:tc>
                  <a:txBody>
                    <a:bodyPr/>
                    <a:lstStyle/>
                    <a:p>
                      <a:r>
                        <a:rPr lang="en-US" sz="1600" kern="1200" dirty="0" smtClean="0">
                          <a:effectLst/>
                        </a:rPr>
                        <a:t>When I had 10 used</a:t>
                      </a:r>
                      <a:r>
                        <a:rPr lang="en-US" sz="1600" kern="1200" baseline="0" dirty="0" smtClean="0">
                          <a:effectLst/>
                        </a:rPr>
                        <a:t> to </a:t>
                      </a:r>
                      <a:r>
                        <a:rPr lang="en-US" sz="1600" kern="1200" dirty="0" smtClean="0">
                          <a:effectLst/>
                        </a:rPr>
                        <a:t>eat</a:t>
                      </a:r>
                      <a:r>
                        <a:rPr lang="en-US" sz="1600" kern="1200" baseline="0" dirty="0" smtClean="0">
                          <a:effectLst/>
                        </a:rPr>
                        <a:t> </a:t>
                      </a:r>
                      <a:r>
                        <a:rPr lang="en-US" sz="1600" kern="1200" dirty="0" smtClean="0">
                          <a:effectLst/>
                        </a:rPr>
                        <a:t>vanilla cookies</a:t>
                      </a:r>
                    </a:p>
                    <a:p>
                      <a:pPr>
                        <a:spcAft>
                          <a:spcPts val="0"/>
                        </a:spcAft>
                      </a:pPr>
                      <a:endParaRPr lang="en-US" sz="1600" dirty="0">
                        <a:latin typeface="Century Gothic" pitchFamily="34" charset="0"/>
                        <a:ea typeface="·s²Ó©úÅé"/>
                      </a:endParaRPr>
                    </a:p>
                  </a:txBody>
                  <a:tcPr marL="68580" marR="68580" marT="0" marB="0"/>
                </a:tc>
              </a:tr>
              <a:tr h="809631">
                <a:tc>
                  <a:txBody>
                    <a:bodyPr/>
                    <a:lstStyle/>
                    <a:p>
                      <a:pPr>
                        <a:spcAft>
                          <a:spcPts val="0"/>
                        </a:spcAft>
                      </a:pPr>
                      <a:r>
                        <a:rPr lang="en-US" sz="1600"/>
                        <a:t>Dislikes</a:t>
                      </a:r>
                      <a:endParaRPr lang="es-ES" sz="1600"/>
                    </a:p>
                    <a:p>
                      <a:pPr>
                        <a:spcAft>
                          <a:spcPts val="0"/>
                        </a:spcAft>
                      </a:pPr>
                      <a:r>
                        <a:rPr lang="en-US" sz="1600"/>
                        <a:t>What…</a:t>
                      </a:r>
                      <a:endParaRPr lang="es-ES" sz="1600">
                        <a:latin typeface="Century Gothic" pitchFamily="34" charset="0"/>
                        <a:ea typeface="·s²Ó©úÅé"/>
                      </a:endParaRPr>
                    </a:p>
                  </a:txBody>
                  <a:tcPr marL="68580" marR="68580" marT="0" marB="0"/>
                </a:tc>
                <a:tc>
                  <a:txBody>
                    <a:bodyPr/>
                    <a:lstStyle/>
                    <a:p>
                      <a:pPr>
                        <a:spcAft>
                          <a:spcPts val="0"/>
                        </a:spcAft>
                      </a:pPr>
                      <a:r>
                        <a:rPr lang="en-US" sz="1600" kern="1200" dirty="0" smtClean="0">
                          <a:effectLst/>
                        </a:rPr>
                        <a:t>I hate to be called me </a:t>
                      </a:r>
                      <a:r>
                        <a:rPr lang="en-US" sz="1600" kern="1200" dirty="0" err="1" smtClean="0">
                          <a:effectLst/>
                        </a:rPr>
                        <a:t>nallely</a:t>
                      </a:r>
                      <a:endParaRPr lang="en-US" sz="1400" dirty="0">
                        <a:latin typeface="Century Gothic" pitchFamily="34" charset="0"/>
                        <a:ea typeface="·s²Ó©úÅé"/>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When I had 10, used</a:t>
                      </a:r>
                      <a:r>
                        <a:rPr lang="en-US" sz="1600" baseline="0" dirty="0" smtClean="0"/>
                        <a:t> to</a:t>
                      </a:r>
                      <a:r>
                        <a:rPr lang="en-US" sz="1600" dirty="0" smtClean="0"/>
                        <a:t> </a:t>
                      </a:r>
                      <a:r>
                        <a:rPr lang="en-US" sz="1600" baseline="0" dirty="0" smtClean="0"/>
                        <a:t>hate school</a:t>
                      </a:r>
                      <a:endParaRPr lang="en-US" sz="1600" dirty="0" smtClean="0"/>
                    </a:p>
                    <a:p>
                      <a:pPr>
                        <a:spcAft>
                          <a:spcPts val="0"/>
                        </a:spcAft>
                      </a:pPr>
                      <a:endParaRPr lang="en-US" sz="1600" dirty="0">
                        <a:latin typeface="Century Gothic" pitchFamily="34" charset="0"/>
                        <a:ea typeface="·s²Ó©úÅé"/>
                      </a:endParaRPr>
                    </a:p>
                  </a:txBody>
                  <a:tcPr marL="68580" marR="68580" marT="0" marB="0"/>
                </a:tc>
              </a:tr>
              <a:tr h="809631">
                <a:tc>
                  <a:txBody>
                    <a:bodyPr/>
                    <a:lstStyle/>
                    <a:p>
                      <a:pPr>
                        <a:spcAft>
                          <a:spcPts val="0"/>
                        </a:spcAft>
                      </a:pPr>
                      <a:r>
                        <a:rPr lang="en-US" sz="1600"/>
                        <a:t>Friends</a:t>
                      </a:r>
                      <a:endParaRPr lang="es-ES" sz="1600"/>
                    </a:p>
                    <a:p>
                      <a:pPr>
                        <a:spcAft>
                          <a:spcPts val="0"/>
                        </a:spcAft>
                      </a:pPr>
                      <a:r>
                        <a:rPr lang="en-US" sz="1600"/>
                        <a:t>Who…</a:t>
                      </a:r>
                      <a:endParaRPr lang="es-ES" sz="1600">
                        <a:latin typeface="Century Gothic" pitchFamily="34" charset="0"/>
                        <a:ea typeface="·s²Ó©úÅé"/>
                      </a:endParaRPr>
                    </a:p>
                  </a:txBody>
                  <a:tcPr marL="68580" marR="68580" marT="0" marB="0"/>
                </a:tc>
                <a:tc>
                  <a:txBody>
                    <a:bodyPr/>
                    <a:lstStyle/>
                    <a:p>
                      <a:pPr>
                        <a:spcAft>
                          <a:spcPts val="0"/>
                        </a:spcAft>
                      </a:pPr>
                      <a:r>
                        <a:rPr lang="es-MX" sz="1600" kern="1200" dirty="0" smtClean="0">
                          <a:effectLst/>
                        </a:rPr>
                        <a:t>I </a:t>
                      </a:r>
                      <a:r>
                        <a:rPr lang="es-MX" sz="1600" kern="1200" dirty="0" err="1" smtClean="0">
                          <a:effectLst/>
                        </a:rPr>
                        <a:t>want</a:t>
                      </a:r>
                      <a:r>
                        <a:rPr lang="es-MX" sz="1600" kern="1200" dirty="0" smtClean="0">
                          <a:effectLst/>
                        </a:rPr>
                        <a:t> </a:t>
                      </a:r>
                      <a:r>
                        <a:rPr lang="es-MX" sz="1600" kern="1200" dirty="0" err="1" smtClean="0">
                          <a:effectLst/>
                        </a:rPr>
                        <a:t>to</a:t>
                      </a:r>
                      <a:r>
                        <a:rPr lang="es-MX" sz="1600" kern="1200" dirty="0" smtClean="0">
                          <a:effectLst/>
                        </a:rPr>
                        <a:t> </a:t>
                      </a:r>
                      <a:r>
                        <a:rPr lang="es-MX" sz="1600" kern="1200" dirty="0" err="1" smtClean="0">
                          <a:effectLst/>
                        </a:rPr>
                        <a:t>live</a:t>
                      </a:r>
                      <a:endParaRPr lang="en-US" sz="1400" dirty="0">
                        <a:latin typeface="Century Gothic" pitchFamily="34" charset="0"/>
                        <a:ea typeface="·s²Ó©úÅé"/>
                        <a:cs typeface="Times New Roman" pitchFamily="18" charset="0"/>
                      </a:endParaRPr>
                    </a:p>
                  </a:txBody>
                  <a:tcPr marL="68580" marR="68580" marT="0" marB="0"/>
                </a:tc>
                <a:tc>
                  <a:txBody>
                    <a:bodyPr/>
                    <a:lstStyle/>
                    <a:p>
                      <a:pPr>
                        <a:spcAft>
                          <a:spcPts val="0"/>
                        </a:spcAft>
                      </a:pPr>
                      <a:r>
                        <a:rPr lang="en-US" sz="1600" dirty="0" smtClean="0"/>
                        <a:t>When I had </a:t>
                      </a:r>
                      <a:r>
                        <a:rPr lang="en-US" sz="1600" baseline="0" dirty="0" smtClean="0"/>
                        <a:t>10, used to have more friends on my neighborhood </a:t>
                      </a:r>
                      <a:endParaRPr lang="en-US" sz="1600" dirty="0">
                        <a:latin typeface="Century Gothic" pitchFamily="34" charset="0"/>
                        <a:ea typeface="·s²Ó©úÅé"/>
                      </a:endParaRPr>
                    </a:p>
                  </a:txBody>
                  <a:tcPr marL="68580" marR="68580" marT="0" marB="0"/>
                </a:tc>
              </a:tr>
              <a:tr h="809631">
                <a:tc>
                  <a:txBody>
                    <a:bodyPr/>
                    <a:lstStyle/>
                    <a:p>
                      <a:pPr>
                        <a:spcAft>
                          <a:spcPts val="0"/>
                        </a:spcAft>
                      </a:pPr>
                      <a:r>
                        <a:rPr lang="en-US" sz="1600"/>
                        <a:t>Books</a:t>
                      </a:r>
                      <a:endParaRPr lang="es-ES" sz="1600"/>
                    </a:p>
                    <a:p>
                      <a:pPr>
                        <a:spcAft>
                          <a:spcPts val="0"/>
                        </a:spcAft>
                      </a:pPr>
                      <a:r>
                        <a:rPr lang="en-US" sz="1600"/>
                        <a:t>What kind of…</a:t>
                      </a:r>
                      <a:endParaRPr lang="es-ES" sz="1600">
                        <a:latin typeface="Century Gothic" pitchFamily="34" charset="0"/>
                        <a:ea typeface="·s²Ó©úÅé"/>
                      </a:endParaRPr>
                    </a:p>
                  </a:txBody>
                  <a:tcPr marL="68580" marR="68580" marT="0" marB="0"/>
                </a:tc>
                <a:tc>
                  <a:txBody>
                    <a:bodyPr/>
                    <a:lstStyle/>
                    <a:p>
                      <a:r>
                        <a:rPr lang="es-MX" sz="1600" kern="1200" dirty="0" smtClean="0">
                          <a:effectLst/>
                        </a:rPr>
                        <a:t>I </a:t>
                      </a:r>
                      <a:r>
                        <a:rPr lang="es-MX" sz="1600" kern="1200" dirty="0" err="1" smtClean="0">
                          <a:effectLst/>
                        </a:rPr>
                        <a:t>have</a:t>
                      </a:r>
                      <a:r>
                        <a:rPr lang="es-MX" sz="1600" kern="1200" baseline="0" dirty="0" smtClean="0">
                          <a:effectLst/>
                        </a:rPr>
                        <a:t> </a:t>
                      </a:r>
                      <a:r>
                        <a:rPr lang="es-MX" sz="1600" kern="1200" dirty="0" err="1" smtClean="0">
                          <a:effectLst/>
                        </a:rPr>
                        <a:t>textbooks</a:t>
                      </a:r>
                      <a:endParaRPr lang="es-MX" sz="1600" kern="1200" dirty="0" smtClean="0">
                        <a:effectLst/>
                      </a:endParaRPr>
                    </a:p>
                    <a:p>
                      <a:pPr>
                        <a:spcAft>
                          <a:spcPts val="0"/>
                        </a:spcAft>
                      </a:pPr>
                      <a:endParaRPr lang="en-US" sz="1600" dirty="0">
                        <a:latin typeface="Century Gothic" pitchFamily="34" charset="0"/>
                        <a:ea typeface="·s²Ó©úÅé"/>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When I had </a:t>
                      </a:r>
                      <a:r>
                        <a:rPr lang="en-US" sz="1600" baseline="0" dirty="0" smtClean="0"/>
                        <a:t>10 </a:t>
                      </a:r>
                      <a:r>
                        <a:rPr lang="en-US" sz="1600" dirty="0" smtClean="0"/>
                        <a:t> used to have</a:t>
                      </a:r>
                      <a:r>
                        <a:rPr lang="en-US" sz="1600" baseline="0" dirty="0" smtClean="0"/>
                        <a:t> coloring books</a:t>
                      </a:r>
                      <a:endParaRPr lang="en-US" sz="1600" dirty="0" smtClean="0"/>
                    </a:p>
                    <a:p>
                      <a:pPr>
                        <a:spcAft>
                          <a:spcPts val="0"/>
                        </a:spcAft>
                      </a:pPr>
                      <a:endParaRPr lang="en-US" sz="1600" dirty="0">
                        <a:latin typeface="Century Gothic" pitchFamily="34" charset="0"/>
                        <a:ea typeface="·s²Ó©úÅé"/>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pic>
        <p:nvPicPr>
          <p:cNvPr id="3"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4" name="3 Conector recto de flecha"/>
          <p:cNvCxnSpPr/>
          <p:nvPr/>
        </p:nvCxnSpPr>
        <p:spPr>
          <a:xfrm>
            <a:off x="2987824" y="980728"/>
            <a:ext cx="3168352" cy="4248472"/>
          </a:xfrm>
          <a:prstGeom prst="straightConnector1">
            <a:avLst/>
          </a:prstGeom>
          <a:ln>
            <a:headEnd type="arrow"/>
            <a:tailEnd type="arrow"/>
          </a:ln>
        </p:spPr>
        <p:style>
          <a:lnRef idx="1">
            <a:schemeClr val="accent4"/>
          </a:lnRef>
          <a:fillRef idx="0">
            <a:schemeClr val="accent4"/>
          </a:fillRef>
          <a:effectRef idx="0">
            <a:schemeClr val="accent4"/>
          </a:effectRef>
          <a:fontRef idx="minor">
            <a:schemeClr val="tx1"/>
          </a:fontRef>
        </p:style>
      </p:cxnSp>
      <p:cxnSp>
        <p:nvCxnSpPr>
          <p:cNvPr id="5" name="4 Conector recto de flecha"/>
          <p:cNvCxnSpPr/>
          <p:nvPr/>
        </p:nvCxnSpPr>
        <p:spPr>
          <a:xfrm>
            <a:off x="2987824" y="1628800"/>
            <a:ext cx="3240360" cy="302433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a:off x="2987824" y="2204864"/>
            <a:ext cx="3240360" cy="4248472"/>
          </a:xfrm>
          <a:prstGeom prst="straightConnector1">
            <a:avLst/>
          </a:prstGeom>
          <a:ln>
            <a:headEnd type="arrow"/>
            <a:tailEnd type="arrow"/>
          </a:ln>
        </p:spPr>
        <p:style>
          <a:lnRef idx="1">
            <a:schemeClr val="accent6"/>
          </a:lnRef>
          <a:fillRef idx="0">
            <a:schemeClr val="accent6"/>
          </a:fillRef>
          <a:effectRef idx="0">
            <a:schemeClr val="accent6"/>
          </a:effectRef>
          <a:fontRef idx="minor">
            <a:schemeClr val="tx1"/>
          </a:fontRef>
        </p:style>
      </p:cxnSp>
      <p:cxnSp>
        <p:nvCxnSpPr>
          <p:cNvPr id="7" name="6 Conector recto de flecha"/>
          <p:cNvCxnSpPr/>
          <p:nvPr/>
        </p:nvCxnSpPr>
        <p:spPr>
          <a:xfrm>
            <a:off x="2987824" y="2780928"/>
            <a:ext cx="3168352" cy="1224136"/>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cxnSp>
        <p:nvCxnSpPr>
          <p:cNvPr id="8" name="7 Conector recto de flecha"/>
          <p:cNvCxnSpPr/>
          <p:nvPr/>
        </p:nvCxnSpPr>
        <p:spPr>
          <a:xfrm>
            <a:off x="2987824" y="3392996"/>
            <a:ext cx="3168352" cy="36016"/>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9" name="8 Conector recto de flecha"/>
          <p:cNvCxnSpPr/>
          <p:nvPr/>
        </p:nvCxnSpPr>
        <p:spPr>
          <a:xfrm flipV="1">
            <a:off x="2987824" y="2852936"/>
            <a:ext cx="3240360" cy="1152128"/>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10" name="9 Conector recto de flecha"/>
          <p:cNvCxnSpPr/>
          <p:nvPr/>
        </p:nvCxnSpPr>
        <p:spPr>
          <a:xfrm>
            <a:off x="2987824" y="4653136"/>
            <a:ext cx="3168352" cy="1152128"/>
          </a:xfrm>
          <a:prstGeom prst="straightConnector1">
            <a:avLst/>
          </a:prstGeom>
          <a:ln>
            <a:headEnd type="arrow"/>
            <a:tailEnd type="arrow"/>
          </a:ln>
        </p:spPr>
        <p:style>
          <a:lnRef idx="1">
            <a:schemeClr val="accent3"/>
          </a:lnRef>
          <a:fillRef idx="0">
            <a:schemeClr val="accent3"/>
          </a:fillRef>
          <a:effectRef idx="0">
            <a:schemeClr val="accent3"/>
          </a:effectRef>
          <a:fontRef idx="minor">
            <a:schemeClr val="tx1"/>
          </a:fontRef>
        </p:style>
      </p:cxnSp>
      <p:cxnSp>
        <p:nvCxnSpPr>
          <p:cNvPr id="11" name="10 Conector recto de flecha"/>
          <p:cNvCxnSpPr/>
          <p:nvPr/>
        </p:nvCxnSpPr>
        <p:spPr>
          <a:xfrm flipV="1">
            <a:off x="2987824" y="980728"/>
            <a:ext cx="3240360" cy="4248472"/>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cxnSp>
        <p:nvCxnSpPr>
          <p:cNvPr id="12" name="11 Conector recto de flecha"/>
          <p:cNvCxnSpPr/>
          <p:nvPr/>
        </p:nvCxnSpPr>
        <p:spPr>
          <a:xfrm flipV="1">
            <a:off x="2987824" y="1628800"/>
            <a:ext cx="3240360" cy="4176464"/>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cxnSp>
        <p:nvCxnSpPr>
          <p:cNvPr id="13" name="12 Conector recto de flecha"/>
          <p:cNvCxnSpPr/>
          <p:nvPr/>
        </p:nvCxnSpPr>
        <p:spPr>
          <a:xfrm flipV="1">
            <a:off x="3131840" y="2348880"/>
            <a:ext cx="3096344" cy="4104456"/>
          </a:xfrm>
          <a:prstGeom prst="straightConnector1">
            <a:avLst/>
          </a:prstGeom>
          <a:ln>
            <a:headEnd type="arrow"/>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534</Words>
  <Application>Microsoft Office PowerPoint</Application>
  <PresentationFormat>Presentación en pantalla (4:3)</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AYLIN</cp:lastModifiedBy>
  <cp:revision>11</cp:revision>
  <dcterms:created xsi:type="dcterms:W3CDTF">2013-10-14T15:08:38Z</dcterms:created>
  <dcterms:modified xsi:type="dcterms:W3CDTF">2014-09-09T03:07:22Z</dcterms:modified>
</cp:coreProperties>
</file>