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3842878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28201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98282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107551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338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64027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1388305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17919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26440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EDCF720-CFCE-4077-865B-03C825F3C2B9}" type="datetimeFigureOut">
              <a:rPr lang="es-MX" smtClean="0"/>
              <a:t>14/09/2014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60660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EDCF720-CFCE-4077-865B-03C825F3C2B9}" type="datetimeFigureOut">
              <a:rPr lang="es-MX" smtClean="0"/>
              <a:t>14/09/2014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19797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EDCF720-CFCE-4077-865B-03C825F3C2B9}" type="datetimeFigureOut">
              <a:rPr lang="es-MX" smtClean="0"/>
              <a:t>14/09/2014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353955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EDCF720-CFCE-4077-865B-03C825F3C2B9}" type="datetimeFigureOut">
              <a:rPr lang="es-MX" smtClean="0"/>
              <a:t>14/09/2014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178351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CF720-CFCE-4077-865B-03C825F3C2B9}" type="datetimeFigureOut">
              <a:rPr lang="es-MX" smtClean="0"/>
              <a:t>14/09/2014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33494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DCF720-CFCE-4077-865B-03C825F3C2B9}" type="datetimeFigureOut">
              <a:rPr lang="es-MX" smtClean="0"/>
              <a:t>14/09/2014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387275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EDCF720-CFCE-4077-865B-03C825F3C2B9}" type="datetimeFigureOut">
              <a:rPr lang="es-MX" smtClean="0"/>
              <a:t>14/09/2014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EE44AD3B-8F88-47DF-A438-F591FBE1D316}" type="slidenum">
              <a:rPr lang="es-MX" smtClean="0"/>
              <a:t>‹Nº›</a:t>
            </a:fld>
            <a:endParaRPr lang="es-MX"/>
          </a:p>
        </p:txBody>
      </p:sp>
    </p:spTree>
    <p:extLst>
      <p:ext uri="{BB962C8B-B14F-4D97-AF65-F5344CB8AC3E}">
        <p14:creationId xmlns:p14="http://schemas.microsoft.com/office/powerpoint/2010/main" val="4364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DCF720-CFCE-4077-865B-03C825F3C2B9}" type="datetimeFigureOut">
              <a:rPr lang="es-MX" smtClean="0"/>
              <a:t>14/09/2014</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E44AD3B-8F88-47DF-A438-F591FBE1D316}" type="slidenum">
              <a:rPr lang="es-MX" smtClean="0"/>
              <a:t>‹Nº›</a:t>
            </a:fld>
            <a:endParaRPr lang="es-MX"/>
          </a:p>
        </p:txBody>
      </p:sp>
    </p:spTree>
    <p:extLst>
      <p:ext uri="{BB962C8B-B14F-4D97-AF65-F5344CB8AC3E}">
        <p14:creationId xmlns:p14="http://schemas.microsoft.com/office/powerpoint/2010/main" val="256956569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Discurso pronunciado ante el congreso nacional de la AGIEM.</a:t>
            </a:r>
            <a:br>
              <a:rPr lang="es-MX" dirty="0" smtClean="0"/>
            </a:br>
            <a:r>
              <a:rPr lang="es-MX" sz="2800" dirty="0" smtClean="0"/>
              <a:t>Lionel Jospin </a:t>
            </a:r>
            <a:r>
              <a:rPr lang="es-MX" dirty="0" smtClean="0"/>
              <a:t> </a:t>
            </a:r>
            <a:endParaRPr lang="es-MX" dirty="0"/>
          </a:p>
        </p:txBody>
      </p:sp>
      <p:sp>
        <p:nvSpPr>
          <p:cNvPr id="3" name="Subtítulo 2"/>
          <p:cNvSpPr>
            <a:spLocks noGrp="1"/>
          </p:cNvSpPr>
          <p:nvPr>
            <p:ph type="subTitle" idx="1"/>
          </p:nvPr>
        </p:nvSpPr>
        <p:spPr/>
        <p:txBody>
          <a:bodyPr>
            <a:normAutofit lnSpcReduction="10000"/>
          </a:bodyPr>
          <a:lstStyle/>
          <a:p>
            <a:r>
              <a:rPr lang="es-MX" dirty="0" smtClean="0"/>
              <a:t>Escuela Normal de Educación Preescolar.</a:t>
            </a:r>
          </a:p>
          <a:p>
            <a:r>
              <a:rPr lang="es-MX" dirty="0" smtClean="0"/>
              <a:t>Carolina Barajas Montalvo</a:t>
            </a:r>
          </a:p>
          <a:p>
            <a:r>
              <a:rPr lang="es-MX" dirty="0" smtClean="0"/>
              <a:t>#1</a:t>
            </a:r>
            <a:endParaRPr lang="es-MX" dirty="0"/>
          </a:p>
        </p:txBody>
      </p:sp>
    </p:spTree>
    <p:extLst>
      <p:ext uri="{BB962C8B-B14F-4D97-AF65-F5344CB8AC3E}">
        <p14:creationId xmlns:p14="http://schemas.microsoft.com/office/powerpoint/2010/main" val="997891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1896" b="2012"/>
          <a:stretch/>
        </p:blipFill>
        <p:spPr>
          <a:xfrm>
            <a:off x="6465195" y="4690374"/>
            <a:ext cx="2867696" cy="2167626"/>
          </a:xfrm>
          <a:prstGeom prst="rect">
            <a:avLst/>
          </a:prstGeom>
        </p:spPr>
      </p:pic>
      <p:sp>
        <p:nvSpPr>
          <p:cNvPr id="3" name="Marcador de contenido 2"/>
          <p:cNvSpPr>
            <a:spLocks noGrp="1"/>
          </p:cNvSpPr>
          <p:nvPr>
            <p:ph idx="1"/>
          </p:nvPr>
        </p:nvSpPr>
        <p:spPr>
          <a:xfrm>
            <a:off x="360609" y="257577"/>
            <a:ext cx="9324304" cy="5344733"/>
          </a:xfrm>
        </p:spPr>
        <p:txBody>
          <a:bodyPr>
            <a:normAutofit lnSpcReduction="10000"/>
          </a:bodyPr>
          <a:lstStyle/>
          <a:p>
            <a:r>
              <a:rPr lang="es-MX" sz="3200" dirty="0" smtClean="0">
                <a:latin typeface="Trebuchet MS" panose="020B0603020202020204" pitchFamily="34" charset="0"/>
              </a:rPr>
              <a:t>El jardín de niños es el lugar para los aprendizajes esenciales para el desarrollo futuro de los niños y para su escolaridad.</a:t>
            </a:r>
          </a:p>
          <a:p>
            <a:r>
              <a:rPr lang="es-MX" sz="3200" dirty="0" smtClean="0">
                <a:latin typeface="Trebuchet MS" panose="020B0603020202020204" pitchFamily="34" charset="0"/>
              </a:rPr>
              <a:t>El objetivo del jardín de niños es responder en el momento oportuno a las necesidades y a los deseos de cada uno de ellos.</a:t>
            </a:r>
          </a:p>
          <a:p>
            <a:r>
              <a:rPr lang="es-MX" sz="3200" dirty="0" smtClean="0">
                <a:latin typeface="Trebuchet MS" panose="020B0603020202020204" pitchFamily="34" charset="0"/>
              </a:rPr>
              <a:t>La influencia del jardín de niños se refleja en el conjunto de la escolaridad, sobre todo en el desarrollo del niño.</a:t>
            </a:r>
          </a:p>
          <a:p>
            <a:r>
              <a:rPr lang="es-MX" sz="3200" dirty="0" smtClean="0">
                <a:latin typeface="Trebuchet MS" panose="020B0603020202020204" pitchFamily="34" charset="0"/>
              </a:rPr>
              <a:t>Se trata de que las practicas pedagógicas evolucionen.</a:t>
            </a:r>
          </a:p>
          <a:p>
            <a:endParaRPr lang="es-MX" dirty="0"/>
          </a:p>
        </p:txBody>
      </p:sp>
    </p:spTree>
    <p:extLst>
      <p:ext uri="{BB962C8B-B14F-4D97-AF65-F5344CB8AC3E}">
        <p14:creationId xmlns:p14="http://schemas.microsoft.com/office/powerpoint/2010/main" val="3971252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38716" y="3825024"/>
            <a:ext cx="4875727" cy="2849317"/>
          </a:xfrm>
          <a:prstGeom prst="rect">
            <a:avLst/>
          </a:prstGeom>
        </p:spPr>
      </p:pic>
      <p:sp>
        <p:nvSpPr>
          <p:cNvPr id="2" name="Título 1"/>
          <p:cNvSpPr>
            <a:spLocks noGrp="1"/>
          </p:cNvSpPr>
          <p:nvPr>
            <p:ph type="title"/>
          </p:nvPr>
        </p:nvSpPr>
        <p:spPr>
          <a:xfrm>
            <a:off x="677334" y="609600"/>
            <a:ext cx="8596668" cy="845713"/>
          </a:xfrm>
        </p:spPr>
        <p:txBody>
          <a:bodyPr/>
          <a:lstStyle/>
          <a:p>
            <a:r>
              <a:rPr lang="es-MX" dirty="0" smtClean="0"/>
              <a:t>Para el niño: </a:t>
            </a:r>
            <a:endParaRPr lang="es-MX" dirty="0"/>
          </a:p>
        </p:txBody>
      </p:sp>
      <p:sp>
        <p:nvSpPr>
          <p:cNvPr id="3" name="Marcador de contenido 2"/>
          <p:cNvSpPr>
            <a:spLocks noGrp="1"/>
          </p:cNvSpPr>
          <p:nvPr>
            <p:ph idx="1"/>
          </p:nvPr>
        </p:nvSpPr>
        <p:spPr>
          <a:xfrm>
            <a:off x="677334" y="1223493"/>
            <a:ext cx="8596668" cy="3206839"/>
          </a:xfrm>
        </p:spPr>
        <p:txBody>
          <a:bodyPr>
            <a:normAutofit/>
          </a:bodyPr>
          <a:lstStyle/>
          <a:p>
            <a:r>
              <a:rPr lang="es-MX" sz="2400" dirty="0" smtClean="0"/>
              <a:t>Aprender es un proceso continuo y si este se interrumpe debido a un cambio de método o a una ruptura demasiado drástica el resultado puede ser sumamente negativo.</a:t>
            </a:r>
          </a:p>
          <a:p>
            <a:pPr marL="0" indent="0">
              <a:buNone/>
            </a:pPr>
            <a:endParaRPr lang="es-MX" sz="2400" dirty="0" smtClean="0"/>
          </a:p>
          <a:p>
            <a:r>
              <a:rPr lang="es-MX" sz="2400" dirty="0" smtClean="0"/>
              <a:t>Se supone de un trabajo en común entre los profesores, para evaluarlo con todo el cuidado, será un trabajo en común de los maestros.</a:t>
            </a:r>
            <a:endParaRPr lang="es-MX" sz="2400" dirty="0"/>
          </a:p>
        </p:txBody>
      </p:sp>
    </p:spTree>
    <p:extLst>
      <p:ext uri="{BB962C8B-B14F-4D97-AF65-F5344CB8AC3E}">
        <p14:creationId xmlns:p14="http://schemas.microsoft.com/office/powerpoint/2010/main" val="804286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937" y="236113"/>
            <a:ext cx="8596668" cy="1038895"/>
          </a:xfrm>
        </p:spPr>
        <p:txBody>
          <a:bodyPr/>
          <a:lstStyle/>
          <a:p>
            <a:r>
              <a:rPr lang="es-MX" dirty="0" smtClean="0"/>
              <a:t>Dos objetivos:</a:t>
            </a:r>
            <a:endParaRPr lang="es-MX" dirty="0"/>
          </a:p>
        </p:txBody>
      </p:sp>
      <p:sp>
        <p:nvSpPr>
          <p:cNvPr id="3" name="Marcador de contenido 2"/>
          <p:cNvSpPr>
            <a:spLocks noGrp="1"/>
          </p:cNvSpPr>
          <p:nvPr>
            <p:ph idx="1"/>
          </p:nvPr>
        </p:nvSpPr>
        <p:spPr>
          <a:xfrm>
            <a:off x="3137199" y="908333"/>
            <a:ext cx="7861359" cy="3895485"/>
          </a:xfrm>
        </p:spPr>
        <p:txBody>
          <a:bodyPr/>
          <a:lstStyle/>
          <a:p>
            <a:r>
              <a:rPr lang="es-MX" dirty="0" smtClean="0"/>
              <a:t>Por una parte se </a:t>
            </a:r>
            <a:r>
              <a:rPr lang="es-MX" dirty="0"/>
              <a:t>trata de permitir que todos los alumnos a partir de 3 años inicien su escolaridad en el jardín de </a:t>
            </a:r>
            <a:r>
              <a:rPr lang="es-MX" dirty="0" smtClean="0"/>
              <a:t>niños, en la actualidad la tasa de escolaridad nacional a los 3 años es del 98%.</a:t>
            </a:r>
          </a:p>
          <a:p>
            <a:r>
              <a:rPr lang="es-MX" dirty="0" smtClean="0"/>
              <a:t>Por otro lado se trata de favorecer la escolarización de los niños de dos años, actualmente la tasa de escolaridad de niños de esta edad en nuestro país ha rebasado el 35%.</a:t>
            </a:r>
          </a:p>
          <a:p>
            <a:pPr algn="ctr"/>
            <a:r>
              <a:rPr lang="es-MX" sz="2000" dirty="0" smtClean="0"/>
              <a:t>Se quiere mejorar estos resultados, enfocándose primero en los niños que viven en sectores difíciles o que provienen de medios desfavorecidos.</a:t>
            </a:r>
          </a:p>
          <a:p>
            <a:endParaRPr lang="es-MX" dirty="0"/>
          </a:p>
          <a:p>
            <a:endParaRPr lang="es-MX" dirty="0"/>
          </a:p>
        </p:txBody>
      </p:sp>
      <p:pic>
        <p:nvPicPr>
          <p:cNvPr id="5" name="Imagen 4"/>
          <p:cNvPicPr>
            <a:picLocks noChangeAspect="1"/>
          </p:cNvPicPr>
          <p:nvPr/>
        </p:nvPicPr>
        <p:blipFill>
          <a:blip r:embed="rId2"/>
          <a:stretch>
            <a:fillRect/>
          </a:stretch>
        </p:blipFill>
        <p:spPr>
          <a:xfrm>
            <a:off x="2942822" y="3850302"/>
            <a:ext cx="6189512" cy="2853152"/>
          </a:xfrm>
          <a:prstGeom prst="rect">
            <a:avLst/>
          </a:prstGeom>
        </p:spPr>
      </p:pic>
      <p:pic>
        <p:nvPicPr>
          <p:cNvPr id="6" name="Imagen 5"/>
          <p:cNvPicPr>
            <a:picLocks noChangeAspect="1"/>
          </p:cNvPicPr>
          <p:nvPr/>
        </p:nvPicPr>
        <p:blipFill>
          <a:blip r:embed="rId3"/>
          <a:stretch>
            <a:fillRect/>
          </a:stretch>
        </p:blipFill>
        <p:spPr>
          <a:xfrm>
            <a:off x="328143" y="1064413"/>
            <a:ext cx="2266950" cy="3048000"/>
          </a:xfrm>
          <a:prstGeom prst="rect">
            <a:avLst/>
          </a:prstGeom>
        </p:spPr>
      </p:pic>
    </p:spTree>
    <p:extLst>
      <p:ext uri="{BB962C8B-B14F-4D97-AF65-F5344CB8AC3E}">
        <p14:creationId xmlns:p14="http://schemas.microsoft.com/office/powerpoint/2010/main" val="302260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0761" y="257579"/>
            <a:ext cx="8685607" cy="3490174"/>
          </a:xfrm>
        </p:spPr>
        <p:txBody>
          <a:bodyPr>
            <a:normAutofit/>
          </a:bodyPr>
          <a:lstStyle/>
          <a:p>
            <a:r>
              <a:rPr lang="es-MX" sz="2800" dirty="0" smtClean="0"/>
              <a:t>Una escolaridad que comienza a temprana edad, desde los dos años, aumenta en mas del 9% las oportunidades de estos niños de tener una escolaridad normal.</a:t>
            </a:r>
          </a:p>
          <a:p>
            <a:r>
              <a:rPr lang="es-MX" sz="2800" dirty="0" smtClean="0"/>
              <a:t>Esto refleja la importancia del jardín de niños en la lucha que se ha emprendido para favorecer la integración social de estos niños .</a:t>
            </a:r>
            <a:endParaRPr lang="es-MX" sz="2800" dirty="0"/>
          </a:p>
        </p:txBody>
      </p:sp>
      <p:pic>
        <p:nvPicPr>
          <p:cNvPr id="4" name="Imagen 3"/>
          <p:cNvPicPr>
            <a:picLocks noChangeAspect="1"/>
          </p:cNvPicPr>
          <p:nvPr/>
        </p:nvPicPr>
        <p:blipFill>
          <a:blip r:embed="rId2"/>
          <a:stretch>
            <a:fillRect/>
          </a:stretch>
        </p:blipFill>
        <p:spPr>
          <a:xfrm>
            <a:off x="751802" y="3747753"/>
            <a:ext cx="2377764" cy="2948427"/>
          </a:xfrm>
          <a:prstGeom prst="rect">
            <a:avLst/>
          </a:prstGeom>
        </p:spPr>
      </p:pic>
      <p:pic>
        <p:nvPicPr>
          <p:cNvPr id="5" name="Imagen 4"/>
          <p:cNvPicPr>
            <a:picLocks noChangeAspect="1"/>
          </p:cNvPicPr>
          <p:nvPr/>
        </p:nvPicPr>
        <p:blipFill>
          <a:blip r:embed="rId3"/>
          <a:stretch>
            <a:fillRect/>
          </a:stretch>
        </p:blipFill>
        <p:spPr>
          <a:xfrm>
            <a:off x="7482626" y="3229660"/>
            <a:ext cx="2961653" cy="3357883"/>
          </a:xfrm>
          <a:prstGeom prst="rect">
            <a:avLst/>
          </a:prstGeom>
        </p:spPr>
      </p:pic>
      <p:pic>
        <p:nvPicPr>
          <p:cNvPr id="6" name="Imagen 5"/>
          <p:cNvPicPr>
            <a:picLocks noChangeAspect="1"/>
          </p:cNvPicPr>
          <p:nvPr/>
        </p:nvPicPr>
        <p:blipFill>
          <a:blip r:embed="rId4"/>
          <a:stretch>
            <a:fillRect/>
          </a:stretch>
        </p:blipFill>
        <p:spPr>
          <a:xfrm>
            <a:off x="4403635" y="3540819"/>
            <a:ext cx="2409288" cy="3362295"/>
          </a:xfrm>
          <a:prstGeom prst="rect">
            <a:avLst/>
          </a:prstGeom>
        </p:spPr>
      </p:pic>
    </p:spTree>
    <p:extLst>
      <p:ext uri="{BB962C8B-B14F-4D97-AF65-F5344CB8AC3E}">
        <p14:creationId xmlns:p14="http://schemas.microsoft.com/office/powerpoint/2010/main" val="3075034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69</TotalTime>
  <Words>316</Words>
  <Application>Microsoft Office PowerPoint</Application>
  <PresentationFormat>Panorámica</PresentationFormat>
  <Paragraphs>18</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Trebuchet MS</vt:lpstr>
      <vt:lpstr>Wingdings 3</vt:lpstr>
      <vt:lpstr>Faceta</vt:lpstr>
      <vt:lpstr>Discurso pronunciado ante el congreso nacional de la AGIEM. Lionel Jospin  </vt:lpstr>
      <vt:lpstr>Presentación de PowerPoint</vt:lpstr>
      <vt:lpstr>Para el niño: </vt:lpstr>
      <vt:lpstr>Dos objetivos: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 BaRaJaS mOntAlvO..</dc:creator>
  <cp:lastModifiedBy>CaRo BaRaJaS mOntAlvO..</cp:lastModifiedBy>
  <cp:revision>6</cp:revision>
  <dcterms:created xsi:type="dcterms:W3CDTF">2014-09-15T04:42:25Z</dcterms:created>
  <dcterms:modified xsi:type="dcterms:W3CDTF">2014-09-15T05:51:32Z</dcterms:modified>
</cp:coreProperties>
</file>