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0" r:id="rId3"/>
    <p:sldId id="291" r:id="rId4"/>
    <p:sldId id="292" r:id="rId5"/>
    <p:sldId id="258" r:id="rId6"/>
    <p:sldId id="289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56" autoAdjust="0"/>
    <p:restoredTop sz="96964" autoAdjust="0"/>
  </p:normalViewPr>
  <p:slideViewPr>
    <p:cSldViewPr>
      <p:cViewPr varScale="1">
        <p:scale>
          <a:sx n="71" d="100"/>
          <a:sy n="71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3B2D6-84CE-4068-8CC5-EDBE8DDE8EBE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4664E-6F8B-4687-80B9-69B47051D2D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61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24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457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57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11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89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355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35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393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42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034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93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6F6C-1E2E-40D7-B1CB-C4FD4A301A54}" type="datetimeFigureOut">
              <a:rPr lang="es-MX" smtClean="0"/>
              <a:pPr/>
              <a:t>19/11/2014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D84E-A78F-4803-9281-AE611A65E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903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ua.ua.es/dspace/bitstream/10045/10763/1/doxa10_04.pdf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251520" y="116632"/>
            <a:ext cx="871296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Escuela Normal de Educación Preescolar</a:t>
            </a:r>
          </a:p>
          <a:p>
            <a:pPr algn="ctr"/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Planeación</a:t>
            </a: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r>
              <a:rPr lang="es-MX" dirty="0">
                <a:latin typeface="Century Gothic" panose="020B0502020202020204" pitchFamily="34" charset="0"/>
              </a:rPr>
              <a:t> </a:t>
            </a:r>
            <a:r>
              <a:rPr lang="es-MX" sz="1600" u="sng" dirty="0" smtClean="0">
                <a:latin typeface="Century Gothic" panose="020B0502020202020204" pitchFamily="34" charset="0"/>
              </a:rPr>
              <a:t>DATOS DE IDENTIFICACION:</a:t>
            </a:r>
          </a:p>
          <a:p>
            <a:pPr algn="ctr"/>
            <a:endParaRPr lang="es-MX" sz="1400" dirty="0">
              <a:latin typeface="Century Gothic" panose="020B0502020202020204" pitchFamily="34" charset="0"/>
            </a:endParaRPr>
          </a:p>
          <a:p>
            <a:pPr algn="ctr"/>
            <a:r>
              <a:rPr lang="es-MX" sz="2400" dirty="0">
                <a:latin typeface="Century Gothic" panose="020B0502020202020204" pitchFamily="34" charset="0"/>
              </a:rPr>
              <a:t>“Jardín de </a:t>
            </a:r>
            <a:r>
              <a:rPr lang="es-MX" sz="2400" dirty="0" smtClean="0">
                <a:latin typeface="Century Gothic" panose="020B0502020202020204" pitchFamily="34" charset="0"/>
              </a:rPr>
              <a:t>niños Amelia Vitela de García   ”                                </a:t>
            </a:r>
          </a:p>
          <a:p>
            <a:pPr algn="ctr"/>
            <a:r>
              <a:rPr lang="es-MX" sz="2400" dirty="0" smtClean="0">
                <a:latin typeface="Century Gothic" panose="020B0502020202020204" pitchFamily="34" charset="0"/>
              </a:rPr>
              <a:t> </a:t>
            </a:r>
            <a:r>
              <a:rPr lang="es-MX" dirty="0">
                <a:latin typeface="Century Gothic" panose="020B0502020202020204" pitchFamily="34" charset="0"/>
              </a:rPr>
              <a:t>Clave: </a:t>
            </a:r>
            <a:r>
              <a:rPr lang="es-MX" dirty="0" smtClean="0"/>
              <a:t>05DJN0096E</a:t>
            </a:r>
          </a:p>
          <a:p>
            <a:pPr algn="ctr"/>
            <a:endParaRPr lang="es-MX" dirty="0" smtClean="0">
              <a:latin typeface="Century Gothic" panose="020B0502020202020204" pitchFamily="34" charset="0"/>
            </a:endParaRPr>
          </a:p>
          <a:p>
            <a:pPr algn="ctr"/>
            <a:endParaRPr lang="es-MX" sz="1600" dirty="0" smtClean="0">
              <a:latin typeface="Century Gothic" panose="020B0502020202020204" pitchFamily="34" charset="0"/>
            </a:endParaRP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Docente titular: Cruz María Altamirano</a:t>
            </a:r>
          </a:p>
          <a:p>
            <a:r>
              <a:rPr lang="es-MX" sz="1400" dirty="0" smtClean="0">
                <a:latin typeface="Century Gothic" panose="020B0502020202020204" pitchFamily="34" charset="0"/>
              </a:rPr>
              <a:t>Grupo </a:t>
            </a:r>
            <a:r>
              <a:rPr lang="es-MX" sz="1400" dirty="0">
                <a:latin typeface="Century Gothic" panose="020B0502020202020204" pitchFamily="34" charset="0"/>
              </a:rPr>
              <a:t>y sección:  </a:t>
            </a:r>
            <a:r>
              <a:rPr lang="es-MX" sz="1400" dirty="0" smtClean="0">
                <a:latin typeface="Century Gothic" panose="020B0502020202020204" pitchFamily="34" charset="0"/>
              </a:rPr>
              <a:t>3 B</a:t>
            </a:r>
          </a:p>
          <a:p>
            <a:r>
              <a:rPr lang="es-MX" sz="1400" dirty="0" smtClean="0">
                <a:latin typeface="Century Gothic" panose="020B0502020202020204" pitchFamily="34" charset="0"/>
              </a:rPr>
              <a:t>                                                          </a:t>
            </a:r>
          </a:p>
          <a:p>
            <a:r>
              <a:rPr lang="es-MX" sz="1400" dirty="0" smtClean="0">
                <a:latin typeface="Century Gothic" panose="020B0502020202020204" pitchFamily="34" charset="0"/>
              </a:rPr>
              <a:t>Total </a:t>
            </a:r>
            <a:r>
              <a:rPr lang="es-MX" sz="1400" dirty="0">
                <a:latin typeface="Century Gothic" panose="020B0502020202020204" pitchFamily="34" charset="0"/>
              </a:rPr>
              <a:t>de niños:  </a:t>
            </a:r>
            <a:r>
              <a:rPr lang="es-MX" sz="1400" dirty="0" smtClean="0">
                <a:latin typeface="Century Gothic" panose="020B0502020202020204" pitchFamily="34" charset="0"/>
              </a:rPr>
              <a:t>         30                                      </a:t>
            </a:r>
            <a:r>
              <a:rPr lang="es-MX" sz="1400" dirty="0">
                <a:latin typeface="Century Gothic" panose="020B0502020202020204" pitchFamily="34" charset="0"/>
              </a:rPr>
              <a:t>Niñas: </a:t>
            </a:r>
            <a:r>
              <a:rPr lang="es-MX" sz="1400" dirty="0" smtClean="0">
                <a:latin typeface="Century Gothic" panose="020B0502020202020204" pitchFamily="34" charset="0"/>
              </a:rPr>
              <a:t>15                     </a:t>
            </a:r>
            <a:r>
              <a:rPr lang="es-MX" sz="1400" dirty="0">
                <a:latin typeface="Century Gothic" panose="020B0502020202020204" pitchFamily="34" charset="0"/>
              </a:rPr>
              <a:t>Niños: </a:t>
            </a:r>
            <a:r>
              <a:rPr lang="es-MX" sz="1400" dirty="0" smtClean="0">
                <a:latin typeface="Century Gothic" panose="020B0502020202020204" pitchFamily="34" charset="0"/>
              </a:rPr>
              <a:t>15                                     Edad promedio: 5 años</a:t>
            </a:r>
            <a:endParaRPr lang="es-MX" sz="1400" dirty="0">
              <a:latin typeface="Century Gothic" panose="020B0502020202020204" pitchFamily="34" charset="0"/>
            </a:endParaRPr>
          </a:p>
          <a:p>
            <a:pPr lvl="0"/>
            <a:r>
              <a:rPr lang="es-MX" sz="1400" dirty="0" smtClean="0">
                <a:latin typeface="Century Gothic" panose="020B0502020202020204" pitchFamily="34" charset="0"/>
              </a:rPr>
              <a:t>Periodo </a:t>
            </a:r>
            <a:r>
              <a:rPr lang="es-MX" sz="1400" dirty="0">
                <a:latin typeface="Century Gothic" panose="020B0502020202020204" pitchFamily="34" charset="0"/>
              </a:rPr>
              <a:t>de práctica: </a:t>
            </a:r>
            <a:r>
              <a:rPr lang="es-MX" sz="1400" dirty="0" smtClean="0">
                <a:latin typeface="Century Gothic" panose="020B0502020202020204" pitchFamily="34" charset="0"/>
              </a:rPr>
              <a:t>del 24 de noviembre al 5 de diciembre 2014</a:t>
            </a:r>
          </a:p>
          <a:p>
            <a:pPr lvl="0"/>
            <a:endParaRPr lang="es-MX" sz="1400" dirty="0">
              <a:latin typeface="Century Gothic" panose="020B0502020202020204" pitchFamily="34" charset="0"/>
            </a:endParaRPr>
          </a:p>
          <a:p>
            <a:pPr lvl="0"/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MX" sz="1400" dirty="0" smtClean="0">
                <a:latin typeface="Century Gothic" panose="020B0502020202020204" pitchFamily="34" charset="0"/>
              </a:rPr>
              <a:t>Alumna practicante:   Mónica Vanessa Silva Cisneros                   Grado y Sección:  3 B</a:t>
            </a:r>
          </a:p>
          <a:p>
            <a:endParaRPr lang="es-MX" sz="1400" dirty="0"/>
          </a:p>
          <a:p>
            <a:pPr algn="ctr"/>
            <a:endParaRPr lang="es-MX" sz="1400" dirty="0" smtClean="0"/>
          </a:p>
          <a:p>
            <a:pPr algn="ctr"/>
            <a:r>
              <a:rPr lang="es-MX" sz="1400" b="1" dirty="0" smtClean="0">
                <a:latin typeface="Century Gothic" panose="020B0502020202020204" pitchFamily="34" charset="0"/>
              </a:rPr>
              <a:t>Situación problemática: “Falta de reglas y valores en un grupo de tercer año de preescolar”</a:t>
            </a:r>
          </a:p>
          <a:p>
            <a:pPr algn="just"/>
            <a:r>
              <a:rPr lang="es-MX" sz="1600" dirty="0" smtClean="0">
                <a:latin typeface="Century Gothic" pitchFamily="34" charset="0"/>
                <a:cs typeface="Arial" pitchFamily="34" charset="0"/>
              </a:rPr>
              <a:t>Actualmente en los niños de preescolar con los cuales realizo mis practicas, pude percibir la carencia de valores y la práctica de las distintas reglas, por tal motivo durante este periodo de práctica se trabajara  un proyecto social que a través de diversas actividades didácticas e innovadoras se pretende promover y poner en practica los distintos valores éticos así como las reglas para una sana convivencia</a:t>
            </a:r>
          </a:p>
          <a:p>
            <a:pPr algn="ctr"/>
            <a:endParaRPr lang="es-MX" sz="1400" b="1" dirty="0" smtClean="0">
              <a:latin typeface="Century Gothic" panose="020B0502020202020204" pitchFamily="34" charset="0"/>
            </a:endParaRPr>
          </a:p>
        </p:txBody>
      </p:sp>
      <p:pic>
        <p:nvPicPr>
          <p:cNvPr id="8" name="7 Imagen" descr="C:\Users\Karla Rodz\Pictures\enep.pn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6103"/>
            <a:ext cx="1115779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116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456922"/>
              </p:ext>
            </p:extLst>
          </p:nvPr>
        </p:nvGraphicFramePr>
        <p:xfrm>
          <a:off x="0" y="914400"/>
          <a:ext cx="9144000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21826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Century Gothic" pitchFamily="34" charset="0"/>
                        </a:rPr>
                        <a:t>ACCIONES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Century Gothic" pitchFamily="34" charset="0"/>
                        </a:rPr>
                        <a:t>RECURSOS</a:t>
                      </a:r>
                      <a:endParaRPr lang="es-MX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Century Gothic" pitchFamily="34" charset="0"/>
                        </a:rPr>
                        <a:t>TIEMPOS</a:t>
                      </a:r>
                      <a:endParaRPr lang="es-MX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Century Gothic" pitchFamily="34" charset="0"/>
                        </a:rPr>
                        <a:t>FORMAS DE SEGUIMIENTO Y EVALUACIÓN</a:t>
                      </a:r>
                      <a:endParaRPr lang="es-MX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9227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dirty="0" smtClean="0"/>
                        <a:t>¿Qué son las reglas?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dirty="0" smtClean="0"/>
                        <a:t>¿Para que sirven las reglas?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dirty="0" smtClean="0"/>
                        <a:t>¿Cómo enseñar a los niños a seguir una regla?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dirty="0" smtClean="0"/>
                        <a:t>¿Qué</a:t>
                      </a:r>
                      <a:r>
                        <a:rPr lang="es-MX" baseline="0" dirty="0" smtClean="0"/>
                        <a:t> son los valores?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baseline="0" dirty="0" smtClean="0"/>
                        <a:t>¿Cuáles valores existen?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400" dirty="0" smtClean="0">
                          <a:hlinkClick r:id="rId2"/>
                        </a:rPr>
                        <a:t>http://rua.ua.es/dspace/bitstream/10045/10763/1/doxa10_04.pdf</a:t>
                      </a:r>
                      <a:endParaRPr lang="es-MX" sz="1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400" dirty="0" smtClean="0"/>
                        <a:t>portal.perueduca.edu.pe/</a:t>
                      </a:r>
                      <a:r>
                        <a:rPr lang="es-MX" sz="1400" dirty="0" err="1" smtClean="0"/>
                        <a:t>boletin</a:t>
                      </a:r>
                      <a:r>
                        <a:rPr lang="es-MX" sz="1400" dirty="0" smtClean="0"/>
                        <a:t>/0_link/b_e37/valores.pdf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400" dirty="0" smtClean="0"/>
                        <a:t>PEP 2011. Guía para la educadora. 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endParaRPr lang="es-MX" sz="1400" dirty="0" smtClean="0"/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s-MX" sz="1600" u="sng" dirty="0" smtClean="0"/>
                        <a:t>Actividades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400" baseline="0" dirty="0" smtClean="0">
                          <a:latin typeface="+mn-lt"/>
                        </a:rPr>
                        <a:t>“David  llega a mi salón”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400" baseline="0" dirty="0" smtClean="0"/>
                        <a:t>Cubo del comportamiento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400" dirty="0" smtClean="0"/>
                        <a:t>Descubriendo el valor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400" dirty="0" smtClean="0"/>
                        <a:t>Ayudando</a:t>
                      </a:r>
                      <a:r>
                        <a:rPr lang="es-MX" sz="1400" baseline="0" dirty="0" smtClean="0"/>
                        <a:t> a los demás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400" baseline="0" dirty="0" smtClean="0"/>
                        <a:t>¿Qué harías?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MX" sz="1400" dirty="0" smtClean="0"/>
                        <a:t>Descubriendo</a:t>
                      </a:r>
                      <a:r>
                        <a:rPr lang="es-MX" sz="1400" baseline="0" dirty="0" smtClean="0"/>
                        <a:t> el respeto</a:t>
                      </a:r>
                      <a:endParaRPr lang="es-MX" sz="1400" dirty="0" smtClean="0"/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sz="1400" dirty="0" smtClean="0"/>
                        <a:t>¿Cómo</a:t>
                      </a:r>
                      <a:r>
                        <a:rPr lang="es-MX" sz="1400" baseline="0" dirty="0" smtClean="0"/>
                        <a:t> ser amable? 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sz="1400" baseline="0" dirty="0" smtClean="0"/>
                        <a:t>¿Cuál valor es?</a:t>
                      </a:r>
                      <a:endParaRPr lang="es-MX" sz="1400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s-MX" sz="140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s-MX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s-MX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s-MX" sz="1800" baseline="0" dirty="0" smtClean="0">
                        <a:latin typeface="+mn-lt"/>
                      </a:endParaRPr>
                    </a:p>
                    <a:p>
                      <a:pPr algn="ctr">
                        <a:buFont typeface="Arial" pitchFamily="34" charset="0"/>
                        <a:buNone/>
                      </a:pPr>
                      <a:endParaRPr lang="es-MX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Del</a:t>
                      </a:r>
                      <a:r>
                        <a:rPr lang="es-MX" baseline="0" dirty="0" smtClean="0"/>
                        <a:t> 12 de Noviembre al 12 de Diciembre.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Listas de cotejo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s-MX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Indicadores de observación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s-MX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Evidencias de aprendizaje</a:t>
                      </a:r>
                    </a:p>
                    <a:p>
                      <a:endParaRPr lang="es-MX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s-MX" sz="1800" b="1" u="sng" dirty="0" smtClean="0"/>
              <a:t>Nombre del proyecto:  “Practiquemos los valores”</a:t>
            </a:r>
            <a:r>
              <a:rPr lang="es-MX" sz="1800" dirty="0" smtClean="0"/>
              <a:t/>
            </a:r>
            <a:br>
              <a:rPr lang="es-MX" sz="1800" dirty="0" smtClean="0"/>
            </a:br>
            <a:r>
              <a:rPr lang="es-MX" sz="1800" dirty="0" smtClean="0"/>
              <a:t>TIPO DE PROYECTO:  SOCIAL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407491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PROYECTO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CIENTIFICO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 smtClean="0"/>
              <a:t>MINIMO 5 PREGUNTAS DE HIPOTESIS POR PARTE DE LOS NIÑOS</a:t>
            </a:r>
          </a:p>
          <a:p>
            <a:r>
              <a:rPr lang="es-MX" dirty="0" smtClean="0"/>
              <a:t>LLEVARLAS YA MUY BONITAS Y SE IRAN COMPROBANDO HACER EXPERIMENTOS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dirty="0" smtClean="0"/>
              <a:t>SOCIAL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/>
              <a:t>ELABORACION Y CONSTRUCCION DEL FRISO CON LOS NIÑOS DE TODAS LAS ACTIVIDADES QUE REALIZAREMOS,PONER DIBUJOS Y GRAFIAS DE LOS NIÑOS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909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s-MX" u="sng" dirty="0" smtClean="0"/>
              <a:t>”Practiquemos los valores”</a:t>
            </a:r>
            <a:endParaRPr lang="es-MX" u="sng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-2" y="1412776"/>
          <a:ext cx="9144000" cy="49574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629853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SEMANA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LUNES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MARTES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MIERCOLES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JUEVES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latin typeface="Century Gothic" pitchFamily="34" charset="0"/>
                        </a:rPr>
                        <a:t>VIERNES</a:t>
                      </a:r>
                      <a:endParaRPr lang="es-MX" sz="16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2499452"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Primera</a:t>
                      </a:r>
                      <a:r>
                        <a:rPr lang="es-MX" baseline="0" dirty="0" smtClean="0"/>
                        <a:t> 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es-MX" baseline="0" dirty="0" smtClean="0"/>
                        <a:t>Del 24 al 28 de Noviembre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baseline="0" dirty="0" smtClean="0">
                          <a:latin typeface="+mn-lt"/>
                        </a:rPr>
                        <a:t>“David  llega a mi salón”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baseline="0" dirty="0" smtClean="0">
                          <a:latin typeface="+mn-lt"/>
                        </a:rPr>
                        <a:t>Friso de valores</a:t>
                      </a:r>
                      <a:endParaRPr lang="es-MX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baseline="0" dirty="0" smtClean="0"/>
                        <a:t>Cubo del comportamiento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s-MX" baseline="0" dirty="0" smtClean="0"/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MX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Descubriendo el valor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Carta</a:t>
                      </a:r>
                      <a:r>
                        <a:rPr lang="es-MX" sz="1800" baseline="0" dirty="0" smtClean="0"/>
                        <a:t> amigo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Ayudando</a:t>
                      </a:r>
                      <a:r>
                        <a:rPr lang="es-MX" sz="1800" baseline="0" dirty="0" smtClean="0"/>
                        <a:t> a los demás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baseline="0" dirty="0" smtClean="0"/>
                        <a:t>¿Qué harías?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Descubriendo</a:t>
                      </a:r>
                      <a:r>
                        <a:rPr lang="es-MX" sz="1800" baseline="0" dirty="0" smtClean="0"/>
                        <a:t> el respeto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¿Cómo</a:t>
                      </a:r>
                      <a:r>
                        <a:rPr lang="es-MX" sz="1800" baseline="0" dirty="0" smtClean="0"/>
                        <a:t> ser amable?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baseline="0" dirty="0" smtClean="0"/>
                        <a:t>¿Cuál valor es?</a:t>
                      </a:r>
                      <a:endParaRPr lang="es-MX" dirty="0"/>
                    </a:p>
                  </a:txBody>
                  <a:tcPr/>
                </a:tc>
              </a:tr>
              <a:tr h="1767238"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Segunda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es-MX" dirty="0" smtClean="0"/>
                        <a:t>Del 1 al 5 de Diciembre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Trabajando</a:t>
                      </a:r>
                      <a:r>
                        <a:rPr lang="es-MX" sz="1800" baseline="0" dirty="0" smtClean="0"/>
                        <a:t> juntos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dirty="0" smtClean="0"/>
                        <a:t>Respetando</a:t>
                      </a:r>
                      <a:r>
                        <a:rPr lang="es-MX" sz="1800" baseline="0" dirty="0" smtClean="0"/>
                        <a:t> turnos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baseline="0" dirty="0" smtClean="0"/>
                        <a:t>Escucho a los demás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sz="1800" baseline="0" dirty="0" smtClean="0"/>
                        <a:t>Respeto el material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¿Qué aprendimos?</a:t>
                      </a:r>
                    </a:p>
                    <a:p>
                      <a:endParaRPr lang="es-MX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MX" dirty="0" smtClean="0"/>
                        <a:t>Conviviendo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63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09308" y="231894"/>
            <a:ext cx="8023132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5706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                </a:t>
            </a:r>
            <a:r>
              <a:rPr kumimoji="0" lang="es-ES_tradnl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Escuela Normal de Educación Preescolar del Estado de Coahuila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_tradnl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                 Educadora Practicante: Mónica</a:t>
            </a:r>
            <a:r>
              <a:rPr kumimoji="0" lang="es-ES_tradnl" altLang="es-MX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Vanessa Silva Cisneros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_tradnl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                 3º año Sección “B”  No.20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ES_tradnl" altLang="es-MX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_tradnl" altLang="es-MX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Plan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lang="es-ES_tradnl" altLang="es-MX" sz="1600" b="1" dirty="0"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Propósito de la práctica:</a:t>
            </a:r>
            <a:endParaRPr kumimoji="0" lang="es-MX" altLang="es-MX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lvl="0" eaLnBrk="0" hangingPunct="0"/>
            <a:r>
              <a:rPr lang="es-MX" sz="1200" dirty="0" smtClean="0">
                <a:latin typeface="Century Gothic" pitchFamily="34" charset="0"/>
              </a:rPr>
              <a:t>Diseñar y aplicar situaciones didácticas que respondan a las necesidades del contexto, a través de  la elaboración de proyectos que articulen los diversos campos disciplinares.</a:t>
            </a:r>
          </a:p>
          <a:p>
            <a:pPr lvl="0" eaLnBrk="0" hangingPunct="0"/>
            <a:endParaRPr kumimoji="0" lang="es-MX" altLang="es-MX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Propósito</a:t>
            </a:r>
            <a:r>
              <a:rPr kumimoji="0" lang="es-ES" altLang="es-MX" sz="12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a</a:t>
            </a:r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los alumnos: </a:t>
            </a:r>
            <a:endParaRPr kumimoji="0" lang="es-MX" altLang="es-MX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eaLnBrk="0" hangingPunct="0"/>
            <a:r>
              <a:rPr lang="es-MX" sz="1200" dirty="0" smtClean="0"/>
              <a:t>Contribuir al desenvolvimiento de las capacidades de los alumnos, desarrollando un conocimiento integrador, favoreciendo en ellos distintas competencias de los 6 campos formativos, y aprendizajes esperados a través de actividades didácticas retadoras.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2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Situación de aprendizaje:</a:t>
            </a:r>
            <a:r>
              <a:rPr kumimoji="0" lang="es-ES" altLang="es-MX" sz="12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</a:t>
            </a:r>
            <a:r>
              <a:rPr lang="es-ES" altLang="es-MX" sz="1200" dirty="0" smtClean="0">
                <a:latin typeface="Century Gothic" panose="020B0502020202020204" pitchFamily="34" charset="0"/>
                <a:ea typeface="Calibri" pitchFamily="34" charset="0"/>
              </a:rPr>
              <a:t>“Practiquemos los valores”</a:t>
            </a:r>
            <a:r>
              <a:rPr kumimoji="0" lang="es-ES" altLang="es-MX" sz="12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Valores implícitos en el proyecto:  </a:t>
            </a:r>
            <a:r>
              <a:rPr kumimoji="0" lang="es-ES" altLang="es-MX" sz="12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respeto,</a:t>
            </a:r>
            <a:r>
              <a:rPr kumimoji="0" lang="es-ES" altLang="es-MX" sz="12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amistad, colaboración</a:t>
            </a:r>
            <a:r>
              <a:rPr lang="es-ES" altLang="es-MX" sz="1200" dirty="0" smtClean="0">
                <a:latin typeface="Century Gothic" panose="020B0502020202020204" pitchFamily="34" charset="0"/>
                <a:ea typeface="Calibri" pitchFamily="34" charset="0"/>
              </a:rPr>
              <a:t>, solidaridad, amabilidad. </a:t>
            </a:r>
            <a:r>
              <a:rPr kumimoji="0" lang="es-ES" altLang="es-MX" sz="12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2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Competencia general:</a:t>
            </a:r>
            <a:r>
              <a:rPr kumimoji="0" lang="es-ES" altLang="es-MX" sz="12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kumimoji="0" lang="es-ES" altLang="es-MX" sz="12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Actúa gradualmente  con mayor confianza y control de acuerdo con criterios, reglas y convenciones externas que regulan su conducta en los diferentes ámbitos en que participa.</a:t>
            </a:r>
          </a:p>
          <a:p>
            <a:pPr>
              <a:buFont typeface="Arial" pitchFamily="34" charset="0"/>
              <a:buChar char="•"/>
            </a:pPr>
            <a:r>
              <a:rPr lang="es-ES" sz="1200" dirty="0" smtClean="0">
                <a:latin typeface="Century Gothic" panose="020B0502020202020204" pitchFamily="34" charset="0"/>
                <a:ea typeface="Calibri" pitchFamily="34" charset="0"/>
              </a:rPr>
              <a:t>Acepta a sus compañeras y compañeros como son, y aprende a actuar de acuerdo con los valores necesarios para la vida en comunidad y los ejerce en su vida cotidiana. </a:t>
            </a:r>
            <a:endParaRPr lang="es-MX" sz="1200" dirty="0" smtClean="0">
              <a:latin typeface="Century Gothic" panose="020B0502020202020204" pitchFamily="34" charset="0"/>
              <a:ea typeface="Calibri" pitchFamily="34" charset="0"/>
            </a:endParaRPr>
          </a:p>
          <a:p>
            <a:endParaRPr kumimoji="0" lang="es-MX" altLang="es-MX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Aprendizajes esperados</a:t>
            </a:r>
            <a:r>
              <a:rPr kumimoji="0" lang="es-ES" altLang="es-MX" sz="12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 </a:t>
            </a:r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: </a:t>
            </a:r>
          </a:p>
          <a:p>
            <a:r>
              <a:rPr lang="es-MX" sz="1200" dirty="0" smtClean="0">
                <a:latin typeface="Century Gothic" panose="020B0502020202020204" pitchFamily="34" charset="0"/>
              </a:rPr>
              <a:t>•Controla gradualmente conductas impulsivas que afectan a los demás y evita agredir verbal o físicamente a sus compañeras o compañeros y a otras personas.</a:t>
            </a:r>
            <a:endParaRPr lang="es-MX" sz="1200" dirty="0">
              <a:latin typeface="Century Gothic" panose="020B0502020202020204" pitchFamily="34" charset="0"/>
            </a:endParaRPr>
          </a:p>
          <a:p>
            <a:r>
              <a:rPr lang="es-MX" sz="1200" dirty="0" smtClean="0">
                <a:latin typeface="Century Gothic" panose="020B0502020202020204" pitchFamily="34" charset="0"/>
              </a:rPr>
              <a:t>•Actúa conforme a valores de colaboración, respeto, honestidad y tolerancia que permiten una mejor convivencia. </a:t>
            </a:r>
            <a:endParaRPr kumimoji="0" lang="es-MX" altLang="es-MX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eaLnBrk="0" hangingPunct="0"/>
            <a:r>
              <a:rPr kumimoji="0" lang="es-ES" altLang="es-MX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itchFamily="34" charset="0"/>
              </a:rPr>
              <a:t>Propósito general: </a:t>
            </a:r>
            <a:r>
              <a:rPr lang="es-MX" sz="1200" dirty="0" smtClean="0">
                <a:latin typeface="Century Gothic" panose="020B0502020202020204" pitchFamily="34" charset="0"/>
              </a:rPr>
              <a:t>Lograr que los niños conozcan, y pongan en práctica los distintos valores éticos para una sana convivencia , así como que respeten gradualmente las reglas del  salón.</a:t>
            </a:r>
            <a:endParaRPr kumimoji="0" lang="es-ES" altLang="es-MX" sz="16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570663" algn="l"/>
              </a:tabLst>
            </a:pPr>
            <a:endParaRPr kumimoji="0" lang="es-MX" altLang="es-MX" sz="1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3073" name="0 Imagen" descr="escudo enep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7350"/>
            <a:ext cx="1187193" cy="87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1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116632"/>
            <a:ext cx="896448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Century Gothic" panose="020B0502020202020204" pitchFamily="34" charset="0"/>
              </a:rPr>
              <a:t>FIRMAS DE AUTORIZACIÓN</a:t>
            </a: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endParaRPr lang="es-MX" sz="2400" dirty="0" smtClean="0">
              <a:latin typeface="Century Gothic" panose="020B0502020202020204" pitchFamily="34" charset="0"/>
            </a:endParaRP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endParaRPr lang="es-MX" sz="2400" dirty="0" smtClean="0">
              <a:latin typeface="Century Gothic" panose="020B0502020202020204" pitchFamily="34" charset="0"/>
            </a:endParaRPr>
          </a:p>
          <a:p>
            <a:pPr algn="ctr"/>
            <a:endParaRPr lang="es-MX" sz="2400" dirty="0" smtClean="0">
              <a:latin typeface="Century Gothic" panose="020B0502020202020204" pitchFamily="34" charset="0"/>
            </a:endParaRP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r>
              <a:rPr lang="es-MX" sz="2400" dirty="0" smtClean="0">
                <a:latin typeface="Century Gothic" panose="020B0502020202020204" pitchFamily="34" charset="0"/>
              </a:rPr>
              <a:t>  </a:t>
            </a:r>
            <a:endParaRPr lang="es-MX" sz="1600" dirty="0" smtClean="0">
              <a:latin typeface="Century Gothic" panose="020B0502020202020204" pitchFamily="34" charset="0"/>
            </a:endParaRPr>
          </a:p>
          <a:p>
            <a:pPr lvl="0"/>
            <a:r>
              <a:rPr lang="es-MX" sz="1600" dirty="0" smtClean="0">
                <a:latin typeface="Century Gothic" panose="020B0502020202020204" pitchFamily="34" charset="0"/>
              </a:rPr>
              <a:t>     Blanca Marisa Dávila Salinas </a:t>
            </a:r>
          </a:p>
          <a:p>
            <a:pPr lvl="0"/>
            <a:r>
              <a:rPr lang="es-MX" sz="1600" dirty="0" smtClean="0">
                <a:latin typeface="Century Gothic" panose="020B0502020202020204" pitchFamily="34" charset="0"/>
              </a:rPr>
              <a:t>              Docente del curso</a:t>
            </a:r>
          </a:p>
          <a:p>
            <a:pPr lvl="0"/>
            <a:r>
              <a:rPr lang="es-MX" sz="1600" dirty="0" smtClean="0">
                <a:latin typeface="Century Gothic" panose="020B0502020202020204" pitchFamily="34" charset="0"/>
              </a:rPr>
              <a:t>     Traba e innovación docente                   </a:t>
            </a:r>
          </a:p>
          <a:p>
            <a:pPr lvl="0"/>
            <a:endParaRPr lang="es-MX" altLang="es-MX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0"/>
            <a:endParaRPr lang="es-MX" altLang="es-MX" sz="1600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0"/>
            <a:endParaRPr lang="es-MX" altLang="es-MX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s-MX" sz="1600" dirty="0" smtClean="0">
                <a:latin typeface="Century Gothic" panose="020B0502020202020204" pitchFamily="34" charset="0"/>
              </a:rPr>
              <a:t>                </a:t>
            </a:r>
            <a:endParaRPr lang="es-MX" sz="1600" dirty="0">
              <a:latin typeface="Century Gothic" panose="020B0502020202020204" pitchFamily="34" charset="0"/>
            </a:endParaRPr>
          </a:p>
          <a:p>
            <a:pPr algn="ctr"/>
            <a:endParaRPr lang="es-MX" sz="2400" dirty="0" smtClean="0">
              <a:latin typeface="Century Gothic" panose="020B0502020202020204" pitchFamily="34" charset="0"/>
            </a:endParaRPr>
          </a:p>
          <a:p>
            <a:pPr algn="ctr"/>
            <a:endParaRPr lang="es-MX" sz="2400" dirty="0">
              <a:latin typeface="Century Gothic" panose="020B0502020202020204" pitchFamily="34" charset="0"/>
            </a:endParaRPr>
          </a:p>
          <a:p>
            <a:pPr algn="ctr"/>
            <a:endParaRPr lang="es-MX" sz="2400" dirty="0" smtClean="0">
              <a:latin typeface="Century Gothic" panose="020B0502020202020204" pitchFamily="34" charset="0"/>
            </a:endParaRPr>
          </a:p>
          <a:p>
            <a:pPr algn="ctr"/>
            <a:r>
              <a:rPr lang="es-MX" sz="2400" dirty="0" smtClean="0">
                <a:latin typeface="Century Gothic" panose="020B0502020202020204" pitchFamily="34" charset="0"/>
              </a:rPr>
              <a:t> </a:t>
            </a:r>
            <a:endParaRPr lang="es-MX" sz="2400" dirty="0">
              <a:latin typeface="Century Gothic" panose="020B0502020202020204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292080" y="2825060"/>
            <a:ext cx="3851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MX" altLang="es-MX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600" dirty="0" smtClean="0">
                <a:latin typeface="Century Gothic" panose="020B0502020202020204" pitchFamily="34" charset="0"/>
              </a:rPr>
              <a:t>Cruz María Altamirano</a:t>
            </a:r>
          </a:p>
          <a:p>
            <a:pPr algn="ctr"/>
            <a:r>
              <a:rPr lang="es-MX" sz="1600" dirty="0" smtClean="0">
                <a:latin typeface="Century Gothic" panose="020B0502020202020204" pitchFamily="34" charset="0"/>
              </a:rPr>
              <a:t>Docente </a:t>
            </a:r>
            <a:r>
              <a:rPr lang="es-MX" sz="1600" dirty="0">
                <a:latin typeface="Century Gothic" panose="020B0502020202020204" pitchFamily="34" charset="0"/>
              </a:rPr>
              <a:t>titular del Jardín </a:t>
            </a:r>
          </a:p>
          <a:p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56284" y="5157192"/>
            <a:ext cx="3851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Mónica Vanessa Silva Cisneros</a:t>
            </a:r>
          </a:p>
          <a:p>
            <a:pPr lvl="0" algn="ctr"/>
            <a:r>
              <a:rPr lang="es-MX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Alumna Practicante</a:t>
            </a:r>
            <a:endParaRPr lang="es-MX" sz="1600" dirty="0">
              <a:latin typeface="Century Gothic" panose="020B0502020202020204" pitchFamily="34" charset="0"/>
            </a:endParaRPr>
          </a:p>
          <a:p>
            <a:pPr algn="ctr"/>
            <a:endParaRPr lang="es-MX" sz="1600" dirty="0">
              <a:latin typeface="Century Gothic" panose="020B0502020202020204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179512" y="2996952"/>
            <a:ext cx="3312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2843808" y="5085184"/>
            <a:ext cx="3312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5292080" y="3068960"/>
            <a:ext cx="33123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88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4122</TotalTime>
  <Words>551</Words>
  <Application>Microsoft Office PowerPoint</Application>
  <PresentationFormat>Presentación en pantalla (4:3)</PresentationFormat>
  <Paragraphs>137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Nombre del proyecto:  “Practiquemos los valores” TIPO DE PROYECTO:  SOCIAL</vt:lpstr>
      <vt:lpstr>PROYECTO</vt:lpstr>
      <vt:lpstr>”Practiquemos los valores”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Rodz</dc:creator>
  <cp:lastModifiedBy>monica vanessa silva cisneros</cp:lastModifiedBy>
  <cp:revision>183</cp:revision>
  <dcterms:created xsi:type="dcterms:W3CDTF">2014-09-27T23:47:53Z</dcterms:created>
  <dcterms:modified xsi:type="dcterms:W3CDTF">2014-11-19T23:09:57Z</dcterms:modified>
</cp:coreProperties>
</file>