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BE646-160B-4FDA-8BC7-75C050FC2F97}" type="datetimeFigureOut">
              <a:rPr lang="es-MX" smtClean="0"/>
              <a:t>18/11/2014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F9A4C-FE63-412E-A448-93371E81F20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51520" y="116632"/>
            <a:ext cx="87129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Planeación</a:t>
            </a: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 </a:t>
            </a:r>
            <a:r>
              <a:rPr lang="es-MX" sz="1600" u="sng" dirty="0" smtClean="0">
                <a:latin typeface="Century Gothic" panose="020B0502020202020204" pitchFamily="34" charset="0"/>
              </a:rPr>
              <a:t>DATOS DE IDENTIFICACION:</a:t>
            </a:r>
          </a:p>
          <a:p>
            <a:pPr algn="ctr"/>
            <a:endParaRPr lang="es-MX" sz="1400" dirty="0">
              <a:latin typeface="Century Gothic" panose="020B0502020202020204" pitchFamily="34" charset="0"/>
            </a:endParaRPr>
          </a:p>
          <a:p>
            <a:pPr algn="ctr"/>
            <a:r>
              <a:rPr lang="es-MX" sz="2400" dirty="0">
                <a:latin typeface="Century Gothic" panose="020B0502020202020204" pitchFamily="34" charset="0"/>
              </a:rPr>
              <a:t>“Jardín de </a:t>
            </a:r>
            <a:r>
              <a:rPr lang="es-MX" sz="2400" dirty="0" smtClean="0">
                <a:latin typeface="Century Gothic" panose="020B0502020202020204" pitchFamily="34" charset="0"/>
              </a:rPr>
              <a:t>niños  </a:t>
            </a:r>
            <a:r>
              <a:rPr lang="es-MX" sz="2400" dirty="0" smtClean="0">
                <a:latin typeface="Century Gothic" panose="020B0502020202020204" pitchFamily="34" charset="0"/>
              </a:rPr>
              <a:t>Evangelina Valdés de Moreira  </a:t>
            </a:r>
            <a:r>
              <a:rPr lang="es-MX" sz="2400" dirty="0" smtClean="0">
                <a:latin typeface="Century Gothic" panose="020B0502020202020204" pitchFamily="34" charset="0"/>
              </a:rPr>
              <a:t>”                                </a:t>
            </a:r>
          </a:p>
          <a:p>
            <a:pPr algn="ctr"/>
            <a:r>
              <a:rPr lang="es-MX" sz="2400" dirty="0" smtClean="0">
                <a:latin typeface="Century Gothic" panose="020B0502020202020204" pitchFamily="34" charset="0"/>
              </a:rPr>
              <a:t> </a:t>
            </a:r>
            <a:r>
              <a:rPr lang="es-MX" dirty="0">
                <a:latin typeface="Century Gothic" panose="020B0502020202020204" pitchFamily="34" charset="0"/>
              </a:rPr>
              <a:t>Clave: </a:t>
            </a:r>
            <a:r>
              <a:rPr lang="es-MX" dirty="0" smtClean="0">
                <a:latin typeface="Century Gothic" panose="020B0502020202020204" pitchFamily="34" charset="0"/>
              </a:rPr>
              <a:t>05DJN1107A</a:t>
            </a:r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endParaRPr lang="es-MX" sz="1600" dirty="0" smtClean="0">
              <a:latin typeface="Century Gothic" panose="020B0502020202020204" pitchFamily="34" charset="0"/>
            </a:endParaRP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Docente </a:t>
            </a:r>
            <a:r>
              <a:rPr lang="es-MX" sz="1400" dirty="0" smtClean="0">
                <a:latin typeface="Century Gothic" panose="020B0502020202020204" pitchFamily="34" charset="0"/>
              </a:rPr>
              <a:t>titular: Mayra Mireya Rodríguez </a:t>
            </a:r>
            <a:endParaRPr lang="es-MX" sz="1400" dirty="0" smtClean="0">
              <a:latin typeface="Century Gothic" panose="020B0502020202020204" pitchFamily="34" charset="0"/>
            </a:endParaRPr>
          </a:p>
          <a:p>
            <a:r>
              <a:rPr lang="es-MX" sz="1400" dirty="0" smtClean="0">
                <a:latin typeface="Century Gothic" panose="020B0502020202020204" pitchFamily="34" charset="0"/>
              </a:rPr>
              <a:t>Grupo </a:t>
            </a:r>
            <a:r>
              <a:rPr lang="es-MX" sz="1400" dirty="0">
                <a:latin typeface="Century Gothic" panose="020B0502020202020204" pitchFamily="34" charset="0"/>
              </a:rPr>
              <a:t>y sección:  </a:t>
            </a:r>
            <a:r>
              <a:rPr lang="es-MX" sz="1400" dirty="0" smtClean="0">
                <a:latin typeface="Century Gothic" panose="020B0502020202020204" pitchFamily="34" charset="0"/>
              </a:rPr>
              <a:t>2º “B” </a:t>
            </a:r>
            <a:endParaRPr lang="es-MX" sz="1400" dirty="0" smtClean="0">
              <a:latin typeface="Century Gothic" panose="020B0502020202020204" pitchFamily="34" charset="0"/>
            </a:endParaRPr>
          </a:p>
          <a:p>
            <a:r>
              <a:rPr lang="es-MX" sz="1400" dirty="0" smtClean="0">
                <a:latin typeface="Century Gothic" panose="020B0502020202020204" pitchFamily="34" charset="0"/>
              </a:rPr>
              <a:t>                                                          </a:t>
            </a:r>
          </a:p>
          <a:p>
            <a:r>
              <a:rPr lang="es-MX" sz="1400" dirty="0" smtClean="0">
                <a:latin typeface="Century Gothic" panose="020B0502020202020204" pitchFamily="34" charset="0"/>
              </a:rPr>
              <a:t>Total </a:t>
            </a:r>
            <a:r>
              <a:rPr lang="es-MX" sz="1400" dirty="0">
                <a:latin typeface="Century Gothic" panose="020B0502020202020204" pitchFamily="34" charset="0"/>
              </a:rPr>
              <a:t>de niños:  </a:t>
            </a:r>
            <a:r>
              <a:rPr lang="es-MX" sz="1400" dirty="0" smtClean="0">
                <a:latin typeface="Century Gothic" panose="020B0502020202020204" pitchFamily="34" charset="0"/>
              </a:rPr>
              <a:t>                                               </a:t>
            </a:r>
            <a:r>
              <a:rPr lang="es-MX" sz="1400" dirty="0">
                <a:latin typeface="Century Gothic" panose="020B0502020202020204" pitchFamily="34" charset="0"/>
              </a:rPr>
              <a:t>Niñas: </a:t>
            </a:r>
            <a:r>
              <a:rPr lang="es-MX" sz="1400" dirty="0" smtClean="0">
                <a:latin typeface="Century Gothic" panose="020B0502020202020204" pitchFamily="34" charset="0"/>
              </a:rPr>
              <a:t>19                       </a:t>
            </a:r>
            <a:r>
              <a:rPr lang="es-MX" sz="1400" dirty="0">
                <a:latin typeface="Century Gothic" panose="020B0502020202020204" pitchFamily="34" charset="0"/>
              </a:rPr>
              <a:t>Niños: </a:t>
            </a:r>
            <a:r>
              <a:rPr lang="es-MX" sz="1400" dirty="0" smtClean="0">
                <a:latin typeface="Century Gothic" panose="020B0502020202020204" pitchFamily="34" charset="0"/>
              </a:rPr>
              <a:t>16                                      Edad promedio: </a:t>
            </a:r>
            <a:r>
              <a:rPr lang="es-MX" sz="1400" dirty="0" smtClean="0">
                <a:latin typeface="Century Gothic" panose="020B0502020202020204" pitchFamily="34" charset="0"/>
              </a:rPr>
              <a:t>4 años 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Periodo </a:t>
            </a:r>
            <a:r>
              <a:rPr lang="es-MX" sz="1400" dirty="0">
                <a:latin typeface="Century Gothic" panose="020B0502020202020204" pitchFamily="34" charset="0"/>
              </a:rPr>
              <a:t>de práctica: </a:t>
            </a:r>
            <a:r>
              <a:rPr lang="es-MX" sz="1400" dirty="0" smtClean="0">
                <a:latin typeface="Century Gothic" panose="020B0502020202020204" pitchFamily="34" charset="0"/>
              </a:rPr>
              <a:t>del 24 de noviembre al 5 de diciembre 2014</a:t>
            </a:r>
          </a:p>
          <a:p>
            <a:pPr lvl="0"/>
            <a:endParaRPr lang="es-MX" sz="1400" dirty="0">
              <a:latin typeface="Century Gothic" panose="020B0502020202020204" pitchFamily="34" charset="0"/>
            </a:endParaRPr>
          </a:p>
          <a:p>
            <a:pPr lvl="0"/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dirty="0" smtClean="0">
                <a:latin typeface="Century Gothic" panose="020B0502020202020204" pitchFamily="34" charset="0"/>
              </a:rPr>
              <a:t>Alumna practicante:  </a:t>
            </a:r>
            <a:r>
              <a:rPr lang="es-MX" sz="1400" dirty="0" smtClean="0">
                <a:latin typeface="Century Gothic" panose="020B0502020202020204" pitchFamily="34" charset="0"/>
              </a:rPr>
              <a:t> </a:t>
            </a:r>
            <a:r>
              <a:rPr lang="es-MX" sz="1400" b="1" dirty="0" smtClean="0">
                <a:latin typeface="Century Gothic" panose="020B0502020202020204" pitchFamily="34" charset="0"/>
              </a:rPr>
              <a:t>Alba Fernanda González Esquivel               </a:t>
            </a:r>
            <a:r>
              <a:rPr lang="es-MX" sz="1400" dirty="0" smtClean="0">
                <a:latin typeface="Century Gothic" panose="020B0502020202020204" pitchFamily="34" charset="0"/>
              </a:rPr>
              <a:t> </a:t>
            </a:r>
            <a:r>
              <a:rPr lang="es-MX" sz="1400" dirty="0" smtClean="0">
                <a:latin typeface="Century Gothic" panose="020B0502020202020204" pitchFamily="34" charset="0"/>
              </a:rPr>
              <a:t>Grado y Sección:  </a:t>
            </a:r>
            <a:r>
              <a:rPr lang="es-MX" sz="1400" dirty="0" smtClean="0">
                <a:latin typeface="Century Gothic" panose="020B0502020202020204" pitchFamily="34" charset="0"/>
              </a:rPr>
              <a:t>3º “B”</a:t>
            </a:r>
            <a:endParaRPr lang="es-MX" sz="1400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sz="1400" b="1" dirty="0" smtClean="0">
                <a:latin typeface="Century Gothic" panose="020B0502020202020204" pitchFamily="34" charset="0"/>
              </a:rPr>
              <a:t>Situación </a:t>
            </a:r>
            <a:r>
              <a:rPr lang="es-MX" sz="1400" b="1" dirty="0" smtClean="0">
                <a:latin typeface="Century Gothic" panose="020B0502020202020204" pitchFamily="34" charset="0"/>
              </a:rPr>
              <a:t>problemática: poner lo del proyecto</a:t>
            </a:r>
          </a:p>
          <a:p>
            <a:pPr algn="ctr"/>
            <a:r>
              <a:rPr lang="es-MX" sz="1400" dirty="0" smtClean="0"/>
              <a:t>En el curso de la existencia del niño, el medio juega un rol primordial. El medio comienza </a:t>
            </a:r>
          </a:p>
          <a:p>
            <a:pPr algn="ctr"/>
            <a:r>
              <a:rPr lang="es-MX" sz="1400" dirty="0" smtClean="0"/>
              <a:t>por ser, para todos los seres vivos, un medio físico. Pero lo que caracteriza </a:t>
            </a:r>
          </a:p>
          <a:p>
            <a:pPr algn="ctr"/>
            <a:r>
              <a:rPr lang="es-MX" sz="1400" dirty="0" smtClean="0"/>
              <a:t>especialmente a la especie humana, es que ella ha sustituido o superpuesto al medio </a:t>
            </a:r>
          </a:p>
          <a:p>
            <a:pPr algn="ctr"/>
            <a:r>
              <a:rPr lang="es-MX" sz="1400" dirty="0" smtClean="0"/>
              <a:t>físico un medio social. En la infancia y en la etapa deambulatorio, el medio del niño esta </a:t>
            </a:r>
          </a:p>
          <a:p>
            <a:pPr algn="ctr"/>
            <a:r>
              <a:rPr lang="es-MX" sz="1400" dirty="0" smtClean="0"/>
              <a:t>constituido primordialmente por su familia, especialmente su madre; y si bien esta familia </a:t>
            </a:r>
          </a:p>
          <a:p>
            <a:pPr algn="ctr"/>
            <a:r>
              <a:rPr lang="es-MX" sz="1400" dirty="0" smtClean="0"/>
              <a:t>sigue siendo durante algunos años su marco de referendo fundamental, comienza a </a:t>
            </a:r>
          </a:p>
          <a:p>
            <a:pPr algn="ctr"/>
            <a:r>
              <a:rPr lang="es-MX" sz="1400" dirty="0" smtClean="0"/>
              <a:t>ingresar en la edad preescolar, en un circulo social mas amplio alentándoselo en forma </a:t>
            </a:r>
          </a:p>
          <a:p>
            <a:pPr algn="ctr"/>
            <a:r>
              <a:rPr lang="es-MX" sz="1400" dirty="0" smtClean="0"/>
              <a:t>creciente a que se ajuste a la enseñanza de su sociedad. </a:t>
            </a:r>
            <a:endParaRPr lang="es-MX" sz="1400" dirty="0"/>
          </a:p>
        </p:txBody>
      </p:sp>
      <p:pic>
        <p:nvPicPr>
          <p:cNvPr id="8" name="7 Imagen" descr="C:\Users\Karla Rodz\Pictures\enep.pn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6103"/>
            <a:ext cx="1115779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8116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1</cp:revision>
  <dcterms:created xsi:type="dcterms:W3CDTF">2014-11-19T03:18:22Z</dcterms:created>
  <dcterms:modified xsi:type="dcterms:W3CDTF">2014-11-19T03:54:02Z</dcterms:modified>
</cp:coreProperties>
</file>