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8" autoAdjust="0"/>
    <p:restoredTop sz="94660"/>
  </p:normalViewPr>
  <p:slideViewPr>
    <p:cSldViewPr>
      <p:cViewPr varScale="1">
        <p:scale>
          <a:sx n="66" d="100"/>
          <a:sy n="66" d="100"/>
        </p:scale>
        <p:origin x="-58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sndAc>
      <p:stSnd>
        <p:snd r:embed="rId1" name="bomb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8E04916-ADDD-4BDA-9BCC-AB5ED590CF62}" type="datetimeFigureOut">
              <a:rPr lang="es-ES" smtClean="0"/>
              <a:pPr/>
              <a:t>03/12/2014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04991D-E4FA-4959-A504-51C7A864135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sndAc>
      <p:stSnd>
        <p:snd r:embed="rId13" name="bomb.wav"/>
      </p:stSnd>
    </p:sndAc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azu1.facilisimo.com/ima/i/5/4/58/am_125068_2115193_6910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77325" cy="6858000"/>
          </a:xfrm>
          <a:prstGeom prst="rect">
            <a:avLst/>
          </a:prstGeom>
          <a:noFill/>
        </p:spPr>
      </p:pic>
      <p:pic>
        <p:nvPicPr>
          <p:cNvPr id="6" name="5 Imagen" descr="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142852"/>
            <a:ext cx="2428892" cy="27820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6156176" cy="2734024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“”Salvador Villarreal González.</a:t>
            </a:r>
          </a:p>
          <a:p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TEMA: </a:t>
            </a:r>
            <a:r>
              <a:rPr lang="es-E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“Teor</a:t>
            </a:r>
            <a:r>
              <a:rPr lang="es-ES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í</a:t>
            </a:r>
            <a:r>
              <a:rPr lang="es-E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</a:t>
            </a:r>
            <a:r>
              <a:rPr lang="es-E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</a:t>
            </a:r>
            <a:r>
              <a:rPr lang="es-E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sicol</a:t>
            </a:r>
            <a:r>
              <a:rPr lang="es-ES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ó</a:t>
            </a:r>
            <a:r>
              <a:rPr lang="es-E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gica </a:t>
            </a:r>
            <a:r>
              <a:rPr lang="es-ES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Constructivista”</a:t>
            </a:r>
          </a:p>
          <a:p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ALUMNA: Laura Ruby Hern</a:t>
            </a:r>
            <a:r>
              <a:rPr lang="es-E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á</a:t>
            </a:r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ndez Rodr</a:t>
            </a:r>
            <a:r>
              <a:rPr lang="es-ES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í</a:t>
            </a:r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guez.</a:t>
            </a:r>
          </a:p>
          <a:p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/ENERO/2014</a:t>
            </a:r>
          </a:p>
          <a:p>
            <a:r>
              <a:rPr lang="es-ES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DOCENTE TIC: Graciano Montoya Hoyos.</a:t>
            </a:r>
          </a:p>
          <a:p>
            <a:endParaRPr lang="es-ES" dirty="0" smtClean="0"/>
          </a:p>
        </p:txBody>
      </p:sp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2123728" y="980728"/>
            <a:ext cx="6500829" cy="2448272"/>
          </a:xfrm>
        </p:spPr>
        <p:txBody>
          <a:bodyPr>
            <a:normAutofit fontScale="90000"/>
          </a:bodyPr>
          <a:lstStyle/>
          <a:p>
            <a:r>
              <a:rPr lang="es-ES" sz="3600" dirty="0" smtClean="0">
                <a:solidFill>
                  <a:schemeClr val="bg1"/>
                </a:solidFill>
                <a:latin typeface="Gill Sans Ultra Bold" pitchFamily="34" charset="0"/>
                <a:cs typeface="Aharoni" pitchFamily="2" charset="-79"/>
              </a:rPr>
              <a:t>ESCUELA NORMAL DE EDUCACION PREESCOLAR.</a:t>
            </a:r>
            <a:r>
              <a:rPr lang="es-E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s-E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</a:br>
            <a:r>
              <a:rPr lang="es-E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Curso: Psicolog</a:t>
            </a:r>
            <a:r>
              <a:rPr lang="es-ES" sz="4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í</a:t>
            </a:r>
            <a:r>
              <a:rPr lang="es-E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 del desarrollo infantil.</a:t>
            </a:r>
            <a:r>
              <a:rPr lang="es-ES" sz="4000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s-ES" sz="4000" dirty="0" smtClean="0">
                <a:latin typeface="Aharoni" pitchFamily="2" charset="-79"/>
                <a:cs typeface="Aharoni" pitchFamily="2" charset="-79"/>
              </a:rPr>
            </a:br>
            <a:endParaRPr lang="es-ES" sz="4000" b="1" dirty="0"/>
          </a:p>
        </p:txBody>
      </p:sp>
      <p:pic>
        <p:nvPicPr>
          <p:cNvPr id="9" name="8 Imagen" descr="Sin título-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573016"/>
            <a:ext cx="3131840" cy="3429000"/>
          </a:xfrm>
          <a:prstGeom prst="rect">
            <a:avLst/>
          </a:prstGeom>
        </p:spPr>
      </p:pic>
    </p:spTree>
  </p:cSld>
  <p:clrMapOvr>
    <a:masterClrMapping/>
  </p:clrMapOvr>
  <p:transition spd="med" advClick="0" advTm="3000">
    <p:wheel/>
    <p:sndAc>
      <p:stSnd>
        <p:snd r:embed="rId2" name="bomb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diariocastellanos.net/data/noticias/18793-00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3512" cy="6876256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628800"/>
            <a:ext cx="7920880" cy="2875754"/>
          </a:xfrm>
        </p:spPr>
        <p:txBody>
          <a:bodyPr>
            <a:normAutofit/>
          </a:bodyPr>
          <a:lstStyle/>
          <a:p>
            <a:pPr algn="ctr"/>
            <a:r>
              <a:rPr lang="es-ES" sz="4400" dirty="0" smtClean="0">
                <a:solidFill>
                  <a:schemeClr val="bg1"/>
                </a:solidFill>
                <a:latin typeface="Gill Sans Ultra Bold" pitchFamily="34" charset="0"/>
                <a:cs typeface="Aharoni" pitchFamily="2" charset="-79"/>
              </a:rPr>
              <a:t>TEORIA PSICOLOGICA </a:t>
            </a:r>
            <a:r>
              <a:rPr lang="es-ES" sz="4400" dirty="0" smtClean="0">
                <a:solidFill>
                  <a:schemeClr val="bg1"/>
                </a:solidFill>
                <a:latin typeface="Gill Sans Ultra Bold" pitchFamily="34" charset="0"/>
                <a:cs typeface="Aharoni" pitchFamily="2" charset="-79"/>
              </a:rPr>
              <a:t>CONSTRUCTIVISTA</a:t>
            </a:r>
            <a:endParaRPr lang="es-ES" sz="4400" dirty="0">
              <a:solidFill>
                <a:schemeClr val="bg1"/>
              </a:solidFill>
              <a:latin typeface="Gill Sans Ultra Bold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6309320"/>
            <a:ext cx="8229600" cy="14548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  <p:transition spd="med" advClick="0" advTm="4000">
    <p:blinds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encrypted-tbn1.gstatic.com/images?q=tbn:ANd9GcSsq2q4Y1Q_0nlymAdcLOn22wBd7sRzn4rJI1SIG9olHBMRYXo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546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7389440"/>
            <a:ext cx="8229600" cy="188640"/>
          </a:xfrm>
        </p:spPr>
        <p:txBody>
          <a:bodyPr>
            <a:normAutofit fontScale="90000"/>
          </a:bodyPr>
          <a:lstStyle/>
          <a:p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051720" y="908720"/>
            <a:ext cx="2987824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s-ES" sz="2800" b="1" dirty="0" smtClean="0">
                <a:solidFill>
                  <a:schemeClr val="bg1"/>
                </a:solidFill>
                <a:latin typeface="Bradley Hand ITC" pitchFamily="66" charset="0"/>
              </a:rPr>
              <a:t>Se refiere a todas aquellas teorías que no consideran a los seres humanos como receptores pasivos de experiencias y aprendizajes, sino como constructores activos de su realidad y experiencias. </a:t>
            </a:r>
            <a:endParaRPr lang="es-ES" sz="28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  <p:transition spd="med" advClick="0" advTm="5000">
    <p:newsflash/>
    <p:sndAc>
      <p:stSnd>
        <p:snd r:embed="rId2" name="push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60648"/>
            <a:ext cx="4752528" cy="3024336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>
                <a:solidFill>
                  <a:schemeClr val="bg1"/>
                </a:solidFill>
              </a:rPr>
              <a:t>En </a:t>
            </a:r>
            <a:r>
              <a:rPr lang="es-ES" dirty="0" smtClean="0">
                <a:solidFill>
                  <a:schemeClr val="bg1"/>
                </a:solidFill>
              </a:rPr>
              <a:t>la psicología constructivista, teorías y prácticas se enfocan en el modo en que los individuos crean sistemas de significado para así dar sentido a su mundo y </a:t>
            </a:r>
            <a:r>
              <a:rPr lang="es-ES" dirty="0" smtClean="0">
                <a:solidFill>
                  <a:schemeClr val="bg1"/>
                </a:solidFill>
              </a:rPr>
              <a:t>experiencias </a:t>
            </a:r>
            <a:r>
              <a:rPr lang="es-ES" dirty="0" smtClean="0">
                <a:solidFill>
                  <a:schemeClr val="bg1"/>
                </a:solidFill>
              </a:rPr>
              <a:t>se </a:t>
            </a:r>
            <a:r>
              <a:rPr lang="es-ES" dirty="0" smtClean="0">
                <a:solidFill>
                  <a:schemeClr val="bg1"/>
                </a:solidFill>
              </a:rPr>
              <a:t>centran.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3 Imagen" descr="Sin título-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573016"/>
            <a:ext cx="4912425" cy="3572673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508104" y="4365104"/>
            <a:ext cx="3456384" cy="163121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Por </a:t>
            </a:r>
            <a:r>
              <a:rPr lang="es-ES" sz="2000" dirty="0" smtClean="0"/>
              <a:t>lo tanto en la estructura significativa donde se construye la personalidad del ser humano.</a:t>
            </a:r>
            <a:endParaRPr lang="es-ES" sz="2000" dirty="0"/>
          </a:p>
        </p:txBody>
      </p:sp>
      <p:pic>
        <p:nvPicPr>
          <p:cNvPr id="7" name="3 Marcador de contenido" descr="Sin título-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36096" y="260648"/>
            <a:ext cx="3200604" cy="3531101"/>
          </a:xfrm>
          <a:prstGeom prst="rect">
            <a:avLst/>
          </a:prstGeom>
        </p:spPr>
      </p:pic>
    </p:spTree>
  </p:cSld>
  <p:clrMapOvr>
    <a:masterClrMapping/>
  </p:clrMapOvr>
  <p:transition spd="med" advClick="0" advTm="7000">
    <p:comb/>
    <p:sndAc>
      <p:stSnd>
        <p:snd r:embed="rId2" name="wind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encrypted-tbn3.gstatic.com/images?q=tbn:ANd9GcR8Fk-nuHJARZqJIx6LqOHXkfAAgFVEWx0sNk5W3pQ3CCaRZYaJS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" y="0"/>
            <a:ext cx="9143248" cy="6858000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43808" y="267494"/>
            <a:ext cx="5842992" cy="1399032"/>
          </a:xfrm>
        </p:spPr>
        <p:txBody>
          <a:bodyPr>
            <a:normAutofit/>
          </a:bodyPr>
          <a:lstStyle/>
          <a:p>
            <a:pPr algn="r"/>
            <a:r>
              <a:rPr lang="es-ES" b="1" dirty="0" smtClean="0">
                <a:solidFill>
                  <a:schemeClr val="bg1"/>
                </a:solidFill>
                <a:latin typeface="Curlz MT" pitchFamily="82" charset="0"/>
              </a:rPr>
              <a:t>DOS FORMAS DE CONSTRUCTIVISMO:</a:t>
            </a:r>
            <a:endParaRPr lang="es-ES" b="1" dirty="0">
              <a:solidFill>
                <a:schemeClr val="bg1"/>
              </a:solidFill>
              <a:latin typeface="Curlz MT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916832"/>
            <a:ext cx="6408712" cy="280831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ES" dirty="0" smtClean="0">
                <a:solidFill>
                  <a:schemeClr val="bg1"/>
                </a:solidFill>
              </a:rPr>
              <a:t>Radical: son idealistas pues no creen que exista una realidad última más </a:t>
            </a:r>
            <a:r>
              <a:rPr lang="es-ES" dirty="0" smtClean="0">
                <a:solidFill>
                  <a:schemeClr val="bg1"/>
                </a:solidFill>
              </a:rPr>
              <a:t>allá </a:t>
            </a:r>
            <a:r>
              <a:rPr lang="es-ES" dirty="0" smtClean="0">
                <a:solidFill>
                  <a:schemeClr val="bg1"/>
                </a:solidFill>
              </a:rPr>
              <a:t>de la experiencia humana; lo que llamamos realidad es una construcción del ser humano. </a:t>
            </a:r>
          </a:p>
          <a:p>
            <a:endParaRPr lang="es-ES" dirty="0"/>
          </a:p>
        </p:txBody>
      </p:sp>
      <p:pic>
        <p:nvPicPr>
          <p:cNvPr id="7" name="6 Imagen" descr="Sin título-7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1520" y="4293096"/>
            <a:ext cx="2789826" cy="2736304"/>
          </a:xfrm>
          <a:prstGeom prst="rect">
            <a:avLst/>
          </a:prstGeom>
        </p:spPr>
      </p:pic>
      <p:pic>
        <p:nvPicPr>
          <p:cNvPr id="10" name="9 Imagen" descr="Sin título-6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03640" y="3933056"/>
            <a:ext cx="3240360" cy="2708920"/>
          </a:xfrm>
          <a:prstGeom prst="rect">
            <a:avLst/>
          </a:prstGeom>
        </p:spPr>
      </p:pic>
    </p:spTree>
  </p:cSld>
  <p:clrMapOvr>
    <a:masterClrMapping/>
  </p:clrMapOvr>
  <p:transition spd="med" advTm="5000">
    <p:comb dir="vert"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encrypted-tbn0.gstatic.com/images?q=tbn:ANd9GcRSAdFpOdTwxWVypHXx3tQ2kn1x2DVwLatOyHUdjNpFoIzNujm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446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7533456"/>
            <a:ext cx="8229600" cy="87549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 rot="21206709">
            <a:off x="5868144" y="692696"/>
            <a:ext cx="2880320" cy="547260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ES" dirty="0" smtClean="0">
                <a:solidFill>
                  <a:schemeClr val="bg1"/>
                </a:solidFill>
                <a:latin typeface="Eras Demi ITC" pitchFamily="34" charset="0"/>
              </a:rPr>
              <a:t>Crítica: </a:t>
            </a:r>
            <a:r>
              <a:rPr lang="es-ES" dirty="0" smtClean="0">
                <a:solidFill>
                  <a:schemeClr val="bg1"/>
                </a:solidFill>
                <a:latin typeface="Eras Demi ITC" pitchFamily="34" charset="0"/>
              </a:rPr>
              <a:t>son realistas pues tienden a creer que existe una realidad a la que la gente se aproxima cada vez más mediante sus constructos, aunque nunca podamos acceder a ella totalmente. </a:t>
            </a:r>
          </a:p>
          <a:p>
            <a:endParaRPr lang="es-ES" dirty="0"/>
          </a:p>
        </p:txBody>
      </p:sp>
    </p:spTree>
  </p:cSld>
  <p:clrMapOvr>
    <a:masterClrMapping/>
  </p:clrMapOvr>
  <p:transition spd="med" advClick="0" advTm="6000">
    <p:wedg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176</TotalTime>
  <Words>166</Words>
  <Application>Microsoft Office PowerPoint</Application>
  <PresentationFormat>Presentación en pantalla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ESCUELA NORMAL DE EDUCACION PREESCOLAR.  Curso: Psicología del desarrollo infantil. </vt:lpstr>
      <vt:lpstr>TEORIA PSICOLOGICA CONSTRUCTIVISTA</vt:lpstr>
      <vt:lpstr>Diapositiva 3</vt:lpstr>
      <vt:lpstr>.</vt:lpstr>
      <vt:lpstr>DOS FORMAS DE CONSTRUCTIVISMO: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PSICOLOGICA CONSTRUCTIVISTA.</dc:title>
  <dc:creator>MISAEL</dc:creator>
  <cp:lastModifiedBy>MISAEL</cp:lastModifiedBy>
  <cp:revision>19</cp:revision>
  <dcterms:created xsi:type="dcterms:W3CDTF">2014-10-07T01:26:30Z</dcterms:created>
  <dcterms:modified xsi:type="dcterms:W3CDTF">2014-12-03T21:57:38Z</dcterms:modified>
</cp:coreProperties>
</file>