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465A0-A59D-4F32-92A3-DA954BBAFA36}" type="datetimeFigureOut">
              <a:rPr lang="es-ES_tradnl" smtClean="0"/>
              <a:pPr/>
              <a:t>03/12/2014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14CF-EFA5-4507-9B54-FA0BA96BB34D}" type="slidenum">
              <a:rPr lang="es-ES_tradnl" smtClean="0"/>
              <a:pPr/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Hogar\Downloads\MARCHA%20DE%20ZACATECAS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HA DE ZACATECA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39552" y="6553200"/>
            <a:ext cx="304800" cy="304800"/>
          </a:xfrm>
          <a:prstGeom prst="rect">
            <a:avLst/>
          </a:prstGeom>
        </p:spPr>
      </p:pic>
      <p:pic>
        <p:nvPicPr>
          <p:cNvPr id="6" name="Picture 2" descr="https://encrypted-tbn1.gstatic.com/images?q=tbn:ANd9GcQoabaPCdg7Yypt6clhKVLOuM00466lNYC5TpaPIIuIit7I6SPS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4800599"/>
            <a:ext cx="2219325" cy="2057401"/>
          </a:xfrm>
          <a:prstGeom prst="rect">
            <a:avLst/>
          </a:prstGeom>
          <a:noFill/>
        </p:spPr>
      </p:pic>
      <p:pic>
        <p:nvPicPr>
          <p:cNvPr id="4" name="3 Imagen" descr="7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40750" y="0"/>
            <a:ext cx="1803250" cy="2082615"/>
          </a:xfrm>
          <a:prstGeom prst="rect">
            <a:avLst/>
          </a:prstGeom>
        </p:spPr>
      </p:pic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just">
              <a:buNone/>
            </a:pPr>
            <a:r>
              <a:rPr lang="es-ES_tradnl" sz="3600" i="1" dirty="0" smtClean="0">
                <a:latin typeface="Baskerville Old Face" pitchFamily="18" charset="0"/>
              </a:rPr>
              <a:t>Escuela Normal De Educación Preescolar</a:t>
            </a:r>
          </a:p>
          <a:p>
            <a:pPr algn="just">
              <a:buNone/>
            </a:pPr>
            <a:r>
              <a:rPr lang="es-ES_tradnl" sz="3600" i="1" dirty="0" smtClean="0">
                <a:latin typeface="Baskerville Old Face" pitchFamily="18" charset="0"/>
              </a:rPr>
              <a:t>Historia De La Educación En México</a:t>
            </a:r>
          </a:p>
          <a:p>
            <a:pPr algn="just">
              <a:buNone/>
            </a:pPr>
            <a:r>
              <a:rPr lang="es-ES_tradnl" sz="3600" i="1" dirty="0" smtClean="0">
                <a:latin typeface="Baskerville Old Face" pitchFamily="18" charset="0"/>
              </a:rPr>
              <a:t>Profesor: Arturo Flores Rodríguez</a:t>
            </a:r>
          </a:p>
          <a:p>
            <a:pPr algn="just">
              <a:buNone/>
            </a:pPr>
            <a:r>
              <a:rPr lang="es-ES_tradnl" sz="3600" i="1" dirty="0" smtClean="0">
                <a:latin typeface="Baskerville Old Face" pitchFamily="18" charset="0"/>
              </a:rPr>
              <a:t>Tema: Educación durante la presidencia de Venustiano Carranza</a:t>
            </a:r>
          </a:p>
          <a:p>
            <a:pPr algn="just">
              <a:buNone/>
            </a:pPr>
            <a:r>
              <a:rPr lang="es-ES_tradnl" sz="3600" i="1" dirty="0" smtClean="0">
                <a:latin typeface="Baskerville Old Face" pitchFamily="18" charset="0"/>
              </a:rPr>
              <a:t>Karina Guadalupe López Corpus</a:t>
            </a:r>
          </a:p>
          <a:p>
            <a:pPr algn="just">
              <a:buNone/>
            </a:pPr>
            <a:r>
              <a:rPr lang="es-ES_tradnl" sz="3600" i="1" dirty="0" smtClean="0">
                <a:latin typeface="Baskerville Old Face" pitchFamily="18" charset="0"/>
              </a:rPr>
              <a:t>Fecha:6-Oct.-2014</a:t>
            </a:r>
          </a:p>
          <a:p>
            <a:pPr algn="just">
              <a:buNone/>
            </a:pPr>
            <a:r>
              <a:rPr lang="es-ES_tradnl" sz="3600" i="1" dirty="0" smtClean="0">
                <a:latin typeface="Baskerville Old Face" pitchFamily="18" charset="0"/>
              </a:rPr>
              <a:t>Profesor: Graciano Montoya Hoyos</a:t>
            </a:r>
          </a:p>
          <a:p>
            <a:pPr>
              <a:buNone/>
            </a:pPr>
            <a:endParaRPr lang="es-ES_tradnl" dirty="0" smtClean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" showWhenStopped="0">
                <p:cTn id="4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cdn.plantillas-powerpoint.com/wp-content/uploads/2009/11/416_exampl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646" y="2428868"/>
            <a:ext cx="1357354" cy="1812138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4286248" y="1142984"/>
            <a:ext cx="38576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En Mayo De 1917 Fue Una Fecha Muy Importante  En La Vida De La República Ya Que Ese Día Empezó A Regir La Constitución Política. Se Instaló El Progreso De La Unión Y Rindió La Propuesta De Ley De Venustiano  Carranza Como Presidente Constitucional De La Nación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</a:t>
            </a:r>
            <a:endParaRPr lang="es-ES_tradnl" dirty="0"/>
          </a:p>
        </p:txBody>
      </p:sp>
      <p:pic>
        <p:nvPicPr>
          <p:cNvPr id="13" name="12 Imagen" descr="CARRANZA_Y_L_48374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3140" y="5357826"/>
            <a:ext cx="7000860" cy="1000132"/>
          </a:xfrm>
          <a:prstGeom prst="rect">
            <a:avLst/>
          </a:prstGeom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encrypted-tbn1.gstatic.com/images?q=tbn:ANd9GcQ8sJjBAmRikmobDBt4AkCvVbxuHWjGAYmx5U-m2sTjZQwIX8pd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3316" name="Picture 4" descr="https://encrypted-tbn0.gstatic.com/images?q=tbn:ANd9GcR2c3YpBcpyIyLvJA7mLeq9qzwXGSnKPQjKjLMjPcBk5FWbFd-Uu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357562"/>
            <a:ext cx="3571868" cy="3090875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428596" y="57148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3600" i="1" dirty="0" smtClean="0">
                <a:latin typeface="Baskerville Old Face" pitchFamily="18" charset="0"/>
              </a:rPr>
              <a:t>Lo Primero Que Hizo Carranza Fue Dar Cumplimiento A Las Disposiciones Legales Para Que Los Ayuntamientos De Todo El País Se Hicieran Cargo De Las Escuelas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36863">
            <a:off x="5786446" y="428604"/>
            <a:ext cx="2033362" cy="2571768"/>
          </a:xfrm>
          <a:prstGeom prst="rect">
            <a:avLst/>
          </a:prstGeom>
        </p:spPr>
      </p:pic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http://estaticos.tonterias.com/wp-content/uploads/2011/12/ilusion-optica-mov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535" t="11255" r="27703" b="1397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0" y="4143380"/>
            <a:ext cx="9144000" cy="2554545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Expidió Las Leyes Necesarias Para Que El Gobierno Del Distrito Federal Ejerciera Su Acción Sobre Las Instituciones Educativas Que Le Correspondieran.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GI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0" y="0"/>
            <a:ext cx="2143108" cy="2308324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ES_tradn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 ASI LOGRAR QUE TODOS LOS NIÑOS PUDERAN ESTUDIAR</a:t>
            </a:r>
            <a:endParaRPr lang="es-ES_tradn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143</Words>
  <Application>Microsoft Office PowerPoint</Application>
  <PresentationFormat>Presentación en pantalla (4:3)</PresentationFormat>
  <Paragraphs>11</Paragraphs>
  <Slides>5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Company>Argente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Argente</dc:creator>
  <cp:lastModifiedBy>Hogar</cp:lastModifiedBy>
  <cp:revision>28</cp:revision>
  <dcterms:created xsi:type="dcterms:W3CDTF">2014-09-02T22:11:39Z</dcterms:created>
  <dcterms:modified xsi:type="dcterms:W3CDTF">2014-12-04T01:19:48Z</dcterms:modified>
</cp:coreProperties>
</file>