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00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33BE-D6AB-47A5-A36B-1DBA3C3F4450}" type="datetimeFigureOut">
              <a:rPr lang="es-MX" smtClean="0"/>
              <a:t>21/01/2015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E69-1E99-417D-8154-74FB51A88803}" type="slidenum">
              <a:rPr lang="es-MX" smtClean="0"/>
              <a:t>‹Nº›</a:t>
            </a:fld>
            <a:endParaRPr lang="es-MX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33BE-D6AB-47A5-A36B-1DBA3C3F4450}" type="datetimeFigureOut">
              <a:rPr lang="es-MX" smtClean="0"/>
              <a:t>21/01/2015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E69-1E99-417D-8154-74FB51A888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33BE-D6AB-47A5-A36B-1DBA3C3F4450}" type="datetimeFigureOut">
              <a:rPr lang="es-MX" smtClean="0"/>
              <a:t>21/01/2015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E69-1E99-417D-8154-74FB51A888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33BE-D6AB-47A5-A36B-1DBA3C3F4450}" type="datetimeFigureOut">
              <a:rPr lang="es-MX" smtClean="0"/>
              <a:t>21/01/2015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E69-1E99-417D-8154-74FB51A888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33BE-D6AB-47A5-A36B-1DBA3C3F4450}" type="datetimeFigureOut">
              <a:rPr lang="es-MX" smtClean="0"/>
              <a:t>21/01/2015</a:t>
            </a:fld>
            <a:endParaRPr lang="es-MX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E69-1E99-417D-8154-74FB51A88803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33BE-D6AB-47A5-A36B-1DBA3C3F4450}" type="datetimeFigureOut">
              <a:rPr lang="es-MX" smtClean="0"/>
              <a:t>21/01/2015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E69-1E99-417D-8154-74FB51A888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33BE-D6AB-47A5-A36B-1DBA3C3F4450}" type="datetimeFigureOut">
              <a:rPr lang="es-MX" smtClean="0"/>
              <a:t>21/01/2015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E69-1E99-417D-8154-74FB51A888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33BE-D6AB-47A5-A36B-1DBA3C3F4450}" type="datetimeFigureOut">
              <a:rPr lang="es-MX" smtClean="0"/>
              <a:t>21/01/2015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E69-1E99-417D-8154-74FB51A888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33BE-D6AB-47A5-A36B-1DBA3C3F4450}" type="datetimeFigureOut">
              <a:rPr lang="es-MX" smtClean="0"/>
              <a:t>21/01/2015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E69-1E99-417D-8154-74FB51A888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33BE-D6AB-47A5-A36B-1DBA3C3F4450}" type="datetimeFigureOut">
              <a:rPr lang="es-MX" smtClean="0"/>
              <a:t>21/01/2015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E69-1E99-417D-8154-74FB51A88803}" type="slidenum">
              <a:rPr lang="es-MX" smtClean="0"/>
              <a:t>‹Nº›</a:t>
            </a:fld>
            <a:endParaRPr lang="es-MX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33BE-D6AB-47A5-A36B-1DBA3C3F4450}" type="datetimeFigureOut">
              <a:rPr lang="es-MX" smtClean="0"/>
              <a:t>21/01/2015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E69-1E99-417D-8154-74FB51A88803}" type="slidenum">
              <a:rPr lang="es-MX" smtClean="0"/>
              <a:t>‹Nº›</a:t>
            </a:fld>
            <a:endParaRPr lang="es-MX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04433BE-D6AB-47A5-A36B-1DBA3C3F4450}" type="datetimeFigureOut">
              <a:rPr lang="es-MX" smtClean="0"/>
              <a:t>21/01/2015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DC28E69-1E99-417D-8154-74FB51A88803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2357" r="2664" b="3347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339752" y="748643"/>
            <a:ext cx="590465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5400" b="1" i="1" dirty="0" smtClean="0">
                <a:solidFill>
                  <a:srgbClr val="FF3399"/>
                </a:solidFill>
                <a:effectLst>
                  <a:reflection blurRad="6350" stA="55000" endA="300" endPos="45500" dir="5400000" sy="-100000" algn="bl" rotWithShape="0"/>
                </a:effectLst>
                <a:latin typeface="give me some sugar" pitchFamily="2" charset="-128"/>
                <a:ea typeface="give me some sugar" pitchFamily="2" charset="-128"/>
                <a:cs typeface="give me some sugar" pitchFamily="2" charset="-128"/>
              </a:rPr>
              <a:t>Escuela Normal de Educación Preescolar</a:t>
            </a:r>
            <a:endParaRPr lang="es-MX" sz="5400" b="1" i="1" dirty="0">
              <a:solidFill>
                <a:srgbClr val="FF3399"/>
              </a:solidFill>
              <a:effectLst>
                <a:reflection blurRad="6350" stA="55000" endA="300" endPos="45500" dir="5400000" sy="-100000" algn="bl" rotWithShape="0"/>
              </a:effectLst>
              <a:latin typeface="give me some sugar" pitchFamily="2" charset="-128"/>
              <a:ea typeface="give me some sugar" pitchFamily="2" charset="-128"/>
              <a:cs typeface="give me some sugar" pitchFamily="2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3424"/>
            <a:ext cx="141200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38869" y="3740492"/>
            <a:ext cx="8280920" cy="1367424"/>
          </a:xfrm>
        </p:spPr>
        <p:txBody>
          <a:bodyPr anchor="ctr">
            <a:prstTxWarp prst="textArchUp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s-MX" sz="4000" b="1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ants de Soie " pitchFamily="2" charset="0"/>
                <a:ea typeface="give me some sugar" pitchFamily="2" charset="-128"/>
                <a:cs typeface="give me some sugar" pitchFamily="2" charset="-128"/>
              </a:rPr>
              <a:t>La sexualidad en el alumno de preescolar</a:t>
            </a:r>
          </a:p>
          <a:p>
            <a:pPr marL="0" indent="0" algn="ctr">
              <a:buNone/>
            </a:pPr>
            <a:r>
              <a:rPr lang="es-MX" sz="3600" b="1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ants de Soie " pitchFamily="2" charset="0"/>
                <a:ea typeface="give me some sugar" pitchFamily="2" charset="-128"/>
                <a:cs typeface="give me some sugar" pitchFamily="2" charset="-128"/>
              </a:rPr>
              <a:t>Diana Elizabeth Moreno Hernández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55576" y="3907587"/>
            <a:ext cx="4096400" cy="120032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s-MX" sz="3600" b="1" dirty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ants de Soie " pitchFamily="2" charset="0"/>
              </a:rPr>
              <a:t>Desarrollo Físico y Salud</a:t>
            </a:r>
          </a:p>
          <a:p>
            <a:pPr algn="ctr"/>
            <a:r>
              <a:rPr lang="es-MX" sz="3600" b="1" dirty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ants de Soie " pitchFamily="2" charset="0"/>
              </a:rPr>
              <a:t>Silvia Erika </a:t>
            </a:r>
            <a:r>
              <a:rPr lang="es-MX" sz="3600" b="1" dirty="0" err="1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ants de Soie " pitchFamily="2" charset="0"/>
              </a:rPr>
              <a:t>Sagahón</a:t>
            </a:r>
            <a:r>
              <a:rPr lang="es-MX" sz="3600" b="1" dirty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ants de Soie " pitchFamily="2" charset="0"/>
              </a:rPr>
              <a:t> Solís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572000" y="4314443"/>
            <a:ext cx="3502090" cy="120032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s-MX" sz="3600" b="1" dirty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ants de Soie " pitchFamily="2" charset="0"/>
              </a:rPr>
              <a:t>Pablo Rolando de León </a:t>
            </a:r>
            <a:r>
              <a:rPr lang="es-MX" sz="3600" b="1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ants de Soie " pitchFamily="2" charset="0"/>
              </a:rPr>
              <a:t>Dávila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444208" y="5373216"/>
            <a:ext cx="221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000000"/>
                </a:solidFill>
                <a:latin typeface="Curlz MT" pitchFamily="82" charset="0"/>
              </a:rPr>
              <a:t>Enero 2015</a:t>
            </a:r>
          </a:p>
        </p:txBody>
      </p:sp>
      <p:pic>
        <p:nvPicPr>
          <p:cNvPr id="9" name="audio t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20688" y="1252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73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262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5" grpId="0" build="p"/>
      <p:bldP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2967" y="836712"/>
            <a:ext cx="8058065" cy="1800200"/>
          </a:xfrm>
        </p:spPr>
        <p:txBody>
          <a:bodyPr anchor="ctr">
            <a:noAutofit/>
          </a:bodyPr>
          <a:lstStyle/>
          <a:p>
            <a:pPr algn="ctr"/>
            <a:r>
              <a:rPr lang="es-MX" sz="4000" b="1" dirty="0" smtClean="0">
                <a:solidFill>
                  <a:srgbClr val="FF00FF"/>
                </a:solidFill>
                <a:latin typeface="DJB TAGGED" pitchFamily="2" charset="0"/>
                <a:ea typeface="BeautifulDay" pitchFamily="2" charset="0"/>
              </a:rPr>
              <a:t>La sexualidad en el preescolar</a:t>
            </a:r>
            <a:endParaRPr lang="es-MX" sz="4000" b="1" dirty="0">
              <a:solidFill>
                <a:srgbClr val="FF00FF"/>
              </a:solidFill>
              <a:latin typeface="DJB TAGGED" pitchFamily="2" charset="0"/>
              <a:ea typeface="BeautifulDay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48" y="2708920"/>
            <a:ext cx="6061199" cy="313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7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05" b="93694" l="4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05" y="620688"/>
            <a:ext cx="6408712" cy="211455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198" r="15317" b="25075"/>
          <a:stretch/>
        </p:blipFill>
        <p:spPr>
          <a:xfrm>
            <a:off x="7057812" y="1677963"/>
            <a:ext cx="490193" cy="84669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7" t="18382" r="50000" b="7609"/>
          <a:stretch/>
        </p:blipFill>
        <p:spPr>
          <a:xfrm>
            <a:off x="1691680" y="1738584"/>
            <a:ext cx="503603" cy="886941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986341" y="2533365"/>
            <a:ext cx="7268780" cy="36471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200" dirty="0">
                <a:solidFill>
                  <a:srgbClr val="000000"/>
                </a:solidFill>
                <a:latin typeface="Berlin Sans FB" pitchFamily="34" charset="0"/>
                <a:ea typeface="BeautifulDay" pitchFamily="2" charset="0"/>
              </a:rPr>
              <a:t>L</a:t>
            </a:r>
            <a:r>
              <a:rPr lang="es-MX" sz="2200" dirty="0" smtClean="0">
                <a:solidFill>
                  <a:srgbClr val="000000"/>
                </a:solidFill>
                <a:latin typeface="Berlin Sans FB" pitchFamily="34" charset="0"/>
                <a:ea typeface="BeautifulDay" pitchFamily="2" charset="0"/>
              </a:rPr>
              <a:t>a sexualidad es el reconocimiento de nuestro ser y nuestro cuerpo, permite saber a que sexo pertenecemos e influye en el papel de cada persona en su familia y en la sociedad.</a:t>
            </a:r>
          </a:p>
          <a:p>
            <a:pPr algn="just">
              <a:lnSpc>
                <a:spcPct val="150000"/>
              </a:lnSpc>
            </a:pPr>
            <a:r>
              <a:rPr lang="es-MX" sz="2200" dirty="0" smtClean="0">
                <a:solidFill>
                  <a:srgbClr val="000000"/>
                </a:solidFill>
                <a:latin typeface="Berlin Sans FB" pitchFamily="34" charset="0"/>
                <a:ea typeface="BeautifulDay" pitchFamily="2" charset="0"/>
              </a:rPr>
              <a:t>Nos vamos formando como hombres y mujeres desde que nacemos, las características físicas, biológicas, sociales, culturales, emocionales y psicológicas hacen del individuo un ser sexual.</a:t>
            </a:r>
            <a:endParaRPr lang="es-MX" sz="2200" dirty="0">
              <a:solidFill>
                <a:srgbClr val="000000"/>
              </a:solidFill>
              <a:latin typeface="Berlin Sans FB" pitchFamily="34" charset="0"/>
              <a:ea typeface="BeautifulD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55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124744"/>
            <a:ext cx="4392488" cy="5184576"/>
          </a:xfrm>
        </p:spPr>
        <p:txBody>
          <a:bodyPr anchor="t">
            <a:normAutofit fontScale="92500"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es-MX" sz="3200" dirty="0" smtClean="0">
                <a:solidFill>
                  <a:srgbClr val="000000"/>
                </a:solidFill>
                <a:latin typeface="Berlin Sans FB" pitchFamily="34" charset="0"/>
              </a:rPr>
              <a:t>Cuando los niños tienen tan solo algunos meses de edad, aprenden de su sexualidad descubriendo sus cuerpos y las sensaciones que pueden experimentar con la vista, el olfato, el oído, el tacto y el gusto.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7" name="6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0" b="98551" l="3019" r="93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49" y="1259042"/>
            <a:ext cx="3251744" cy="4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494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9572" y="764704"/>
            <a:ext cx="7704856" cy="254888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MX" sz="3200" dirty="0" smtClean="0">
                <a:solidFill>
                  <a:srgbClr val="000000"/>
                </a:solidFill>
                <a:latin typeface="Berlin Sans FB" pitchFamily="34" charset="0"/>
              </a:rPr>
              <a:t>Alrededor de los primeros 3 años van perfeccionando su lenguaje y empieza a darse cuenta de que pertenecen a un sexo, notan las diferencias entre pene y vagina porque la sociedad se los señala.</a:t>
            </a:r>
            <a:endParaRPr lang="es-MX" sz="3200" dirty="0">
              <a:solidFill>
                <a:srgbClr val="000000"/>
              </a:solidFill>
              <a:latin typeface="Berlin Sans FB" pitchFamily="34" charset="0"/>
            </a:endParaRPr>
          </a:p>
        </p:txBody>
      </p:sp>
      <p:pic>
        <p:nvPicPr>
          <p:cNvPr id="8" name="7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35752"/>
            <a:ext cx="3888432" cy="306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384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6016" y="1093502"/>
            <a:ext cx="3682752" cy="467734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MX" sz="3200" dirty="0" smtClean="0">
                <a:solidFill>
                  <a:srgbClr val="000000"/>
                </a:solidFill>
                <a:latin typeface="Berlin Sans FB" pitchFamily="34" charset="0"/>
              </a:rPr>
              <a:t>Por naturaleza los niños exploran su cuerpo, se dan cuenta como son, que tienen, como funciona y que similitudes y diferencias hay entre ellos.</a:t>
            </a:r>
            <a:endParaRPr lang="es-MX" sz="3200" dirty="0">
              <a:solidFill>
                <a:srgbClr val="000000"/>
              </a:solidFill>
              <a:latin typeface="Berlin Sans FB" pitchFamily="34" charset="0"/>
            </a:endParaRPr>
          </a:p>
        </p:txBody>
      </p:sp>
      <p:pic>
        <p:nvPicPr>
          <p:cNvPr id="9" name="8 Imagen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9"/>
          <a:stretch/>
        </p:blipFill>
        <p:spPr>
          <a:xfrm>
            <a:off x="899592" y="692696"/>
            <a:ext cx="388843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653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ja">
  <a:themeElements>
    <a:clrScheme name="Personalizado 2">
      <a:dk1>
        <a:srgbClr val="FFFF00"/>
      </a:dk1>
      <a:lt1>
        <a:srgbClr val="00B0F0"/>
      </a:lt1>
      <a:dk2>
        <a:srgbClr val="00B0F0"/>
      </a:dk2>
      <a:lt2>
        <a:srgbClr val="FFFFFF"/>
      </a:lt2>
      <a:accent1>
        <a:srgbClr val="7030A0"/>
      </a:accent1>
      <a:accent2>
        <a:srgbClr val="36FF91"/>
      </a:accent2>
      <a:accent3>
        <a:srgbClr val="F79646"/>
      </a:accent3>
      <a:accent4>
        <a:srgbClr val="31859B"/>
      </a:accent4>
      <a:accent5>
        <a:srgbClr val="0000BF"/>
      </a:accent5>
      <a:accent6>
        <a:srgbClr val="FE19FF"/>
      </a:accent6>
      <a:hlink>
        <a:srgbClr val="FFFF00"/>
      </a:hlink>
      <a:folHlink>
        <a:srgbClr val="7030A0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843</TotalTime>
  <Words>205</Words>
  <Application>Microsoft Office PowerPoint</Application>
  <PresentationFormat>Presentación en pantalla (4:3)</PresentationFormat>
  <Paragraphs>13</Paragraphs>
  <Slides>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Paja</vt:lpstr>
      <vt:lpstr>Presentación de PowerPoint</vt:lpstr>
      <vt:lpstr>La sexualidad en el preescolar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TIC EN EDUCACION</dc:title>
  <dc:creator>User</dc:creator>
  <cp:lastModifiedBy>User</cp:lastModifiedBy>
  <cp:revision>44</cp:revision>
  <dcterms:created xsi:type="dcterms:W3CDTF">2014-09-04T04:04:15Z</dcterms:created>
  <dcterms:modified xsi:type="dcterms:W3CDTF">2015-01-21T23:46:42Z</dcterms:modified>
</cp:coreProperties>
</file>