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CA863-C59D-47A9-9144-B26411FC5398}" type="datetimeFigureOut">
              <a:rPr lang="es-MX" smtClean="0"/>
              <a:pPr/>
              <a:t>26/01/2015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C8001-FBF4-4B65-800C-D8A4530CF18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.ytimg.com/vi/kwzcNIrr--I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8316416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 rot="16200000">
            <a:off x="-2890081" y="2976164"/>
            <a:ext cx="64765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err="1" smtClean="0">
                <a:solidFill>
                  <a:srgbClr val="00B050"/>
                </a:solidFill>
              </a:rPr>
              <a:t>How</a:t>
            </a:r>
            <a:r>
              <a:rPr lang="es-MX" sz="4400" dirty="0" smtClean="0">
                <a:solidFill>
                  <a:srgbClr val="00B050"/>
                </a:solidFill>
              </a:rPr>
              <a:t> </a:t>
            </a:r>
            <a:r>
              <a:rPr lang="es-MX" sz="4400" dirty="0" err="1" smtClean="0">
                <a:solidFill>
                  <a:srgbClr val="00B050"/>
                </a:solidFill>
              </a:rPr>
              <a:t>many</a:t>
            </a:r>
            <a:r>
              <a:rPr lang="es-MX" sz="4400" dirty="0" smtClean="0">
                <a:solidFill>
                  <a:srgbClr val="00B050"/>
                </a:solidFill>
              </a:rPr>
              <a:t> can </a:t>
            </a:r>
            <a:r>
              <a:rPr lang="es-MX" sz="4400" dirty="0" err="1" smtClean="0">
                <a:solidFill>
                  <a:srgbClr val="00B050"/>
                </a:solidFill>
              </a:rPr>
              <a:t>you</a:t>
            </a:r>
            <a:r>
              <a:rPr lang="es-MX" sz="4400" dirty="0" smtClean="0">
                <a:solidFill>
                  <a:srgbClr val="00B050"/>
                </a:solidFill>
              </a:rPr>
              <a:t> </a:t>
            </a:r>
            <a:r>
              <a:rPr lang="es-MX" sz="4400" dirty="0" err="1" smtClean="0">
                <a:solidFill>
                  <a:srgbClr val="00B050"/>
                </a:solidFill>
              </a:rPr>
              <a:t>name</a:t>
            </a:r>
            <a:r>
              <a:rPr lang="es-MX" sz="4400" dirty="0" smtClean="0">
                <a:solidFill>
                  <a:srgbClr val="00B050"/>
                </a:solidFill>
              </a:rPr>
              <a:t>??</a:t>
            </a:r>
            <a:endParaRPr lang="es-MX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14546" y="142852"/>
            <a:ext cx="18573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/>
              <a:t>flu</a:t>
            </a:r>
          </a:p>
          <a:p>
            <a:r>
              <a:rPr lang="en-US" sz="3000" dirty="0" smtClean="0"/>
              <a:t>loose tooth</a:t>
            </a:r>
          </a:p>
          <a:p>
            <a:r>
              <a:rPr lang="en-US" sz="3000" dirty="0" smtClean="0"/>
              <a:t>sneeze</a:t>
            </a:r>
          </a:p>
          <a:p>
            <a:r>
              <a:rPr lang="en-US" sz="3000" dirty="0" smtClean="0"/>
              <a:t>temperature</a:t>
            </a:r>
          </a:p>
          <a:p>
            <a:r>
              <a:rPr lang="en-US" sz="3000" dirty="0" smtClean="0"/>
              <a:t>toothache</a:t>
            </a:r>
          </a:p>
          <a:p>
            <a:r>
              <a:rPr lang="en-US" sz="3000" dirty="0" smtClean="0"/>
              <a:t>injections</a:t>
            </a:r>
          </a:p>
          <a:p>
            <a:r>
              <a:rPr lang="en-US" sz="3000" dirty="0" smtClean="0"/>
              <a:t>medicine</a:t>
            </a:r>
          </a:p>
          <a:p>
            <a:r>
              <a:rPr lang="en-US" sz="3000" dirty="0" smtClean="0"/>
              <a:t>headache</a:t>
            </a:r>
          </a:p>
          <a:p>
            <a:r>
              <a:rPr lang="en-US" sz="3000" dirty="0" smtClean="0"/>
              <a:t>body aches</a:t>
            </a:r>
          </a:p>
          <a:p>
            <a:r>
              <a:rPr lang="en-US" sz="3000" dirty="0" err="1" smtClean="0"/>
              <a:t>Nazzal</a:t>
            </a:r>
            <a:r>
              <a:rPr lang="en-US" sz="3000" dirty="0" smtClean="0"/>
              <a:t> runoff</a:t>
            </a:r>
            <a:endParaRPr lang="es-ES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19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Katia</cp:lastModifiedBy>
  <cp:revision>5</cp:revision>
  <dcterms:created xsi:type="dcterms:W3CDTF">2014-10-29T05:23:56Z</dcterms:created>
  <dcterms:modified xsi:type="dcterms:W3CDTF">2015-01-27T03:31:55Z</dcterms:modified>
</cp:coreProperties>
</file>