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34DC25-56D7-4CFE-A09C-532C6BE1E33F}" type="datetimeFigureOut">
              <a:rPr lang="es-MX" smtClean="0"/>
              <a:pPr/>
              <a:t>23/09/2009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137D1AD-AB06-4007-80AB-B9029516AA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ulaclic.es/power2007/t_9_2.htm" TargetMode="External"/><Relationship Id="rId13" Type="http://schemas.openxmlformats.org/officeDocument/2006/relationships/hyperlink" Target="http://www.aulaclic.es/power2007/t_8_7.htm" TargetMode="External"/><Relationship Id="rId3" Type="http://schemas.openxmlformats.org/officeDocument/2006/relationships/hyperlink" Target="http://www.aulaclic.es/power2007/t_8_2.htm" TargetMode="External"/><Relationship Id="rId7" Type="http://schemas.openxmlformats.org/officeDocument/2006/relationships/hyperlink" Target="http://www.aulaclic.es/power2007/t_9_1.htm" TargetMode="External"/><Relationship Id="rId12" Type="http://schemas.openxmlformats.org/officeDocument/2006/relationships/hyperlink" Target="http://www.aulaclic.es/power2007/t_8_6.htm" TargetMode="External"/><Relationship Id="rId2" Type="http://schemas.openxmlformats.org/officeDocument/2006/relationships/hyperlink" Target="http://www.aulaclic.es/power2007/t_8_1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ulaclic.es/power2007/t_8_5.htm" TargetMode="External"/><Relationship Id="rId11" Type="http://schemas.openxmlformats.org/officeDocument/2006/relationships/hyperlink" Target="http://www.aulaclic.es/power2007/a_9_5_1.htm" TargetMode="External"/><Relationship Id="rId5" Type="http://schemas.openxmlformats.org/officeDocument/2006/relationships/hyperlink" Target="http://www.aulaclic.es/power2007/t_8_4.htm" TargetMode="External"/><Relationship Id="rId10" Type="http://schemas.openxmlformats.org/officeDocument/2006/relationships/hyperlink" Target="http://www.aulaclic.es/power2007/t_9_4.htm" TargetMode="External"/><Relationship Id="rId4" Type="http://schemas.openxmlformats.org/officeDocument/2006/relationships/hyperlink" Target="http://www.aulaclic.es/power2007/t_8_3.htm" TargetMode="External"/><Relationship Id="rId9" Type="http://schemas.openxmlformats.org/officeDocument/2006/relationships/hyperlink" Target="http://www.aulaclic.es/power2007/t_9_3.htm" TargetMode="External"/><Relationship Id="rId14" Type="http://schemas.openxmlformats.org/officeDocument/2006/relationships/hyperlink" Target="http://www.aulaclic.es/power2007/t_13_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928670"/>
            <a:ext cx="328614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Seleccionar objetos </a:t>
            </a:r>
            <a:b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Copiar objetos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Duplicar objetos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Mover objetos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Distancia entre objetos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Modificar tamaño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5"/>
              </a:rPr>
              <a:t>Girar y voltear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6"/>
              </a:rPr>
              <a:t>Alinear y distribuir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4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29058" y="142852"/>
            <a:ext cx="2189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MANEJO DE OBJETOS</a:t>
            </a:r>
            <a:endParaRPr lang="es-MX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85786" y="4786322"/>
            <a:ext cx="385765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7"/>
              </a:rPr>
              <a:t>Añadir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7"/>
              </a:rPr>
              <a:t>texto nuevo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8"/>
              </a:rPr>
              <a:t>Cambiar el aspecto de los textos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9"/>
              </a:rPr>
              <a:t>Alineación de párrafos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9"/>
              </a:rPr>
              <a:t>Las sangrías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0"/>
              </a:rPr>
              <a:t>Numeración y viñetas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1"/>
              </a:rPr>
              <a:t>Personalizar viñetas</a:t>
            </a:r>
            <a:endParaRPr kumimoji="0" lang="es-MX" sz="4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85786" y="4214818"/>
            <a:ext cx="227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TRABAJAR CON TEXTO</a:t>
            </a:r>
            <a:endParaRPr lang="es-MX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643570" y="928670"/>
            <a:ext cx="285752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12"/>
              </a:rPr>
              <a:t>Ordenar objetos </a:t>
            </a:r>
            <a:r>
              <a:rPr lang="es-MX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13"/>
              </a:rPr>
              <a:t>Eliminar objetos</a:t>
            </a:r>
            <a:endParaRPr lang="es-MX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13"/>
              </a:rPr>
              <a:t>Insertar </a:t>
            </a:r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  <a:hlinkClick r:id="rId13"/>
              </a:rPr>
              <a:t>objetos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  <a:hlinkClick r:id="rId1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4"/>
              </a:rPr>
              <a:t>Modificar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4"/>
              </a:rPr>
              <a:t>las formas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4"/>
              </a:rPr>
              <a:t>Texto en una </a:t>
            </a:r>
            <a:r>
              <a:rPr kumimoji="0" lang="es-MX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14"/>
              </a:rPr>
              <a:t>forma</a:t>
            </a:r>
            <a:endParaRPr kumimoji="0" lang="es-MX" sz="44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87</TotalTime>
  <Words>13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Credenciales</dc:creator>
  <cp:lastModifiedBy>Juan Luis</cp:lastModifiedBy>
  <cp:revision>9</cp:revision>
  <dcterms:created xsi:type="dcterms:W3CDTF">2009-09-23T16:56:08Z</dcterms:created>
  <dcterms:modified xsi:type="dcterms:W3CDTF">2009-09-24T01:57:59Z</dcterms:modified>
</cp:coreProperties>
</file>