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B72E4C7-3A83-4CC3-AE79-0B91B742F55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DFA980-A821-4357-AA08-C98F07DE463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2.esmas.com/2009/04/29/46926/escuela-de-eu-cerrada-por-influenza-300x350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sz="6600" dirty="0" smtClean="0">
                <a:latin typeface="Ravie" pitchFamily="82" charset="0"/>
              </a:rPr>
              <a:t>Escuela abierta  </a:t>
            </a:r>
            <a:endParaRPr lang="es-ES" sz="6600" dirty="0">
              <a:latin typeface="Ravie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29222" y="4857760"/>
            <a:ext cx="5114778" cy="1101248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Kristen ITC" pitchFamily="66" charset="0"/>
              </a:rPr>
              <a:t>Silvia Itkin</a:t>
            </a:r>
            <a:endParaRPr lang="es-ES" sz="2800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571480"/>
            <a:ext cx="3429000" cy="5715040"/>
          </a:xfrm>
        </p:spPr>
        <p:txBody>
          <a:bodyPr>
            <a:noAutofit/>
          </a:bodyPr>
          <a:lstStyle/>
          <a:p>
            <a:pPr algn="ctr"/>
            <a:endParaRPr lang="es-ES" sz="3000" dirty="0" smtClean="0">
              <a:latin typeface="Kristen ITC" pitchFamily="66" charset="0"/>
            </a:endParaRPr>
          </a:p>
          <a:p>
            <a:pPr algn="ctr"/>
            <a:r>
              <a:rPr lang="es-ES" sz="3000" dirty="0" smtClean="0">
                <a:latin typeface="Kristen ITC" pitchFamily="66" charset="0"/>
              </a:rPr>
              <a:t>El 50% de los jóvenes sufren de analfabetismo funcional</a:t>
            </a:r>
          </a:p>
          <a:p>
            <a:pPr algn="ctr"/>
            <a:r>
              <a:rPr lang="es-ES" sz="3000" dirty="0" smtClean="0">
                <a:latin typeface="Kristen ITC" pitchFamily="66" charset="0"/>
              </a:rPr>
              <a:t>Un problema es que la televisión, el periódico</a:t>
            </a:r>
            <a:r>
              <a:rPr lang="es-ES" sz="3000" dirty="0" smtClean="0">
                <a:latin typeface="Kristen ITC" pitchFamily="66" charset="0"/>
              </a:rPr>
              <a:t> </a:t>
            </a:r>
            <a:r>
              <a:rPr lang="es-ES" sz="3000" dirty="0" smtClean="0">
                <a:latin typeface="Kristen ITC" pitchFamily="66" charset="0"/>
              </a:rPr>
              <a:t>y el teléfono han reemplazado la comunicación escrita</a:t>
            </a:r>
          </a:p>
        </p:txBody>
      </p:sp>
      <p:pic>
        <p:nvPicPr>
          <p:cNvPr id="7" name="6 Marcador de posición de imagen" descr="televisio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8859" b="8859"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4357686" y="428604"/>
            <a:ext cx="4429156" cy="6072230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sz="3200" dirty="0" smtClean="0">
                <a:latin typeface="Kristen ITC" pitchFamily="66" charset="0"/>
              </a:rPr>
              <a:t>El reto de la escuela es que la escuela sea un lugar de transmisión de informaciones y que sea un lugar de formación de estructuras profundas </a:t>
            </a:r>
          </a:p>
          <a:p>
            <a:pPr algn="ctr"/>
            <a:endParaRPr lang="es-ES" sz="3200" dirty="0" smtClean="0">
              <a:latin typeface="Kristen ITC" pitchFamily="66" charset="0"/>
            </a:endParaRPr>
          </a:p>
          <a:p>
            <a:pPr algn="ctr"/>
            <a:r>
              <a:rPr lang="es-ES" sz="3200" dirty="0" smtClean="0">
                <a:latin typeface="Kristen ITC" pitchFamily="66" charset="0"/>
              </a:rPr>
              <a:t>Y para hacerlo debe de convertirse en una escuela para todos</a:t>
            </a:r>
            <a:endParaRPr lang="es-ES" sz="3200" dirty="0">
              <a:latin typeface="Kristen ITC" pitchFamily="66" charset="0"/>
            </a:endParaRPr>
          </a:p>
        </p:txBody>
      </p:sp>
      <p:pic>
        <p:nvPicPr>
          <p:cNvPr id="23554" name="Picture 2" descr="http://www.alcaiceria.com/alcaiceria/pags/miniaturas/imgs_comun_miniaturas/ESCUEL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15320">
            <a:off x="357158" y="2000240"/>
            <a:ext cx="3968012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857232"/>
            <a:ext cx="3429000" cy="5214974"/>
          </a:xfrm>
        </p:spPr>
        <p:txBody>
          <a:bodyPr>
            <a:normAutofit fontScale="85000" lnSpcReduction="10000"/>
          </a:bodyPr>
          <a:lstStyle/>
          <a:p>
            <a:r>
              <a:rPr lang="es-ES" sz="3600" dirty="0" smtClean="0">
                <a:latin typeface="Kristen ITC" pitchFamily="66" charset="0"/>
              </a:rPr>
              <a:t>Los niños llegan a la escuela sin saber nada acerca de leer y escribir, de la música, de libros </a:t>
            </a:r>
          </a:p>
          <a:p>
            <a:endParaRPr lang="es-ES" sz="3600" dirty="0" smtClean="0">
              <a:latin typeface="Kristen ITC" pitchFamily="66" charset="0"/>
            </a:endParaRPr>
          </a:p>
          <a:p>
            <a:r>
              <a:rPr lang="es-ES" sz="3600" dirty="0" smtClean="0">
                <a:latin typeface="Kristen ITC" pitchFamily="66" charset="0"/>
              </a:rPr>
              <a:t>La escuela va a cambiar cuando se transforme la formación de los maestros</a:t>
            </a:r>
            <a:endParaRPr lang="es-ES" sz="3600" dirty="0">
              <a:latin typeface="Kristen ITC" pitchFamily="66" charset="0"/>
            </a:endParaRPr>
          </a:p>
        </p:txBody>
      </p:sp>
      <p:pic>
        <p:nvPicPr>
          <p:cNvPr id="7" name="6 Marcador de posición de imagen" descr="libros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338" r="6338"/>
          <a:stretch>
            <a:fillRect/>
          </a:stretch>
        </p:blipFill>
        <p:spPr/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www.elsalvador.com/noticias/2004/12/07/nacional/img/co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158721">
            <a:off x="1000100" y="3026150"/>
            <a:ext cx="2436798" cy="3249064"/>
          </a:xfrm>
          <a:prstGeom prst="rect">
            <a:avLst/>
          </a:prstGeom>
          <a:noFill/>
        </p:spPr>
      </p:pic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4357686" y="500042"/>
            <a:ext cx="4111534" cy="6000792"/>
          </a:xfrm>
        </p:spPr>
        <p:txBody>
          <a:bodyPr>
            <a:normAutofit fontScale="92500" lnSpcReduction="10000"/>
          </a:bodyPr>
          <a:lstStyle/>
          <a:p>
            <a:r>
              <a:rPr lang="es-ES" sz="3600" dirty="0" smtClean="0">
                <a:latin typeface="Kristen ITC" pitchFamily="66" charset="0"/>
              </a:rPr>
              <a:t>Un maestro que no puede enseñar a leer, un maestro que no escribe, no puede enseñar a escribir</a:t>
            </a:r>
          </a:p>
          <a:p>
            <a:endParaRPr lang="es-ES" sz="3600" dirty="0" smtClean="0">
              <a:latin typeface="Kristen ITC" pitchFamily="66" charset="0"/>
            </a:endParaRPr>
          </a:p>
          <a:p>
            <a:r>
              <a:rPr lang="es-ES" sz="3600" dirty="0" smtClean="0">
                <a:latin typeface="Kristen ITC" pitchFamily="66" charset="0"/>
              </a:rPr>
              <a:t>Los maestros aprenden más de la experiencia que viven que de los contenidos</a:t>
            </a:r>
            <a:endParaRPr lang="es-ES" sz="3600" dirty="0">
              <a:latin typeface="Kristen ITC" pitchFamily="66" charset="0"/>
            </a:endParaRPr>
          </a:p>
        </p:txBody>
      </p:sp>
      <p:pic>
        <p:nvPicPr>
          <p:cNvPr id="25602" name="Picture 2" descr="http://www.webadictos.com.mx/wp-content/uploads/2008/05/frases-dia-del-maestr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15509">
            <a:off x="768867" y="445523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71472" y="785794"/>
            <a:ext cx="4214842" cy="5072098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>
                <a:solidFill>
                  <a:schemeClr val="accent5">
                    <a:lumMod val="75000"/>
                  </a:schemeClr>
                </a:solidFill>
                <a:latin typeface="Kristen ITC" pitchFamily="66" charset="0"/>
              </a:rPr>
              <a:t>Los maestros aprenden más de la experiencia que viven, que de los contenidos</a:t>
            </a:r>
            <a:endParaRPr lang="es-ES" sz="4000" dirty="0">
              <a:solidFill>
                <a:schemeClr val="accent5">
                  <a:lumMod val="75000"/>
                </a:schemeClr>
              </a:solidFill>
              <a:latin typeface="Kristen ITC" pitchFamily="66" charset="0"/>
            </a:endParaRPr>
          </a:p>
        </p:txBody>
      </p:sp>
      <p:pic>
        <p:nvPicPr>
          <p:cNvPr id="27650" name="Picture 2" descr="http://2.bp.blogspot.com/_JN4k50IR3OM/Rjw2kfeqLwI/AAAAAAAABak/qotHkBAdyJg/s320/experienc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01825">
            <a:off x="5072066" y="1857364"/>
            <a:ext cx="3480684" cy="3448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er imagen en tamaño complet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56225">
            <a:off x="495791" y="2313850"/>
            <a:ext cx="3522622" cy="4144261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71546"/>
            <a:ext cx="8001056" cy="2928982"/>
          </a:xfrm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  <a:r>
              <a:rPr lang="es-ES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escuela esta </a:t>
            </a:r>
            <a:r>
              <a:rPr lang="es-E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cerrada</a:t>
            </a:r>
            <a:r>
              <a:rPr lang="es-ES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 una escuela  cerrada no es escuela”</a:t>
            </a:r>
            <a:endParaRPr lang="es-E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857232"/>
            <a:ext cx="7239000" cy="484632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Kristen ITC" pitchFamily="66" charset="0"/>
              </a:rPr>
              <a:t>Existen muchas maneras de cerrarse  como son:</a:t>
            </a:r>
          </a:p>
          <a:p>
            <a:endParaRPr lang="es-ES" sz="2400" b="1" dirty="0" smtClean="0">
              <a:solidFill>
                <a:srgbClr val="00B0F0"/>
              </a:solidFill>
              <a:latin typeface="Kristen ITC" pitchFamily="66" charset="0"/>
            </a:endParaRPr>
          </a:p>
          <a:p>
            <a:r>
              <a:rPr lang="es-ES" sz="2400" b="1" dirty="0" smtClean="0">
                <a:solidFill>
                  <a:srgbClr val="00B0F0"/>
                </a:solidFill>
                <a:latin typeface="Kristen ITC" pitchFamily="66" charset="0"/>
              </a:rPr>
              <a:t>Tener las puertas cerradas: </a:t>
            </a:r>
            <a:r>
              <a:rPr lang="es-ES" sz="2400" dirty="0" smtClean="0">
                <a:latin typeface="Kristen ITC" pitchFamily="66" charset="0"/>
              </a:rPr>
              <a:t>los maestros piensan “estos son mis alumnos” y por lo tanto no tienen porque entrar en contacto con nadie.</a:t>
            </a:r>
          </a:p>
          <a:p>
            <a:r>
              <a:rPr lang="es-ES" sz="2400" b="1" dirty="0" smtClean="0">
                <a:solidFill>
                  <a:srgbClr val="00B0F0"/>
                </a:solidFill>
                <a:latin typeface="Kristen ITC" pitchFamily="66" charset="0"/>
              </a:rPr>
              <a:t>No abrirse a lo que puede entrar: </a:t>
            </a:r>
            <a:r>
              <a:rPr lang="es-ES" sz="2400" dirty="0" smtClean="0">
                <a:latin typeface="Kristen ITC" pitchFamily="66" charset="0"/>
              </a:rPr>
              <a:t>no escuchar a los niños  de sus experiencias que quieren y necesitan contar, solo por que “molestan”  </a:t>
            </a:r>
          </a:p>
          <a:p>
            <a:r>
              <a:rPr lang="es-ES" sz="2400" b="1" dirty="0" smtClean="0">
                <a:solidFill>
                  <a:srgbClr val="00B0F0"/>
                </a:solidFill>
                <a:latin typeface="Kristen ITC" pitchFamily="66" charset="0"/>
              </a:rPr>
              <a:t>no permitir entrar al mundo exterior entrar a la escuela:  </a:t>
            </a:r>
            <a:r>
              <a:rPr lang="es-ES" sz="2400" dirty="0" smtClean="0">
                <a:latin typeface="Kristen ITC" pitchFamily="66" charset="0"/>
              </a:rPr>
              <a:t>restringen la entrada a todo el que represente “lo afuera” como los padres de familia.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1357298"/>
            <a:ext cx="3754902" cy="4786346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rgbClr val="00B0F0"/>
                </a:solidFill>
                <a:latin typeface="Kristen ITC" pitchFamily="66" charset="0"/>
              </a:rPr>
              <a:t>Los niños deben llevar sus experiencias al jardín Se ponen  todas en comun , luego vendrá la necesidad de experimentar y verificarlas juntos</a:t>
            </a:r>
            <a:endParaRPr lang="es-ES" sz="3200" dirty="0">
              <a:solidFill>
                <a:srgbClr val="00B0F0"/>
              </a:solidFill>
              <a:latin typeface="Kristen ITC" pitchFamily="66" charset="0"/>
            </a:endParaRPr>
          </a:p>
        </p:txBody>
      </p:sp>
      <p:pic>
        <p:nvPicPr>
          <p:cNvPr id="5" name="4 Marcador de posición de imagen" descr="CALGY4O4CAEPG3FYCAF3NSN7CADL08JDCA4GIGCNCADUHXC3CABWP3GNCAJ2G4AQCAUOAAF2CAAQD3CHCABLXN24CAJU8X5OCABFJUJUCAF4VGAJCABZQ860CAZN23FTCA3DAT89CAGIY3TH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389" r="12389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>
          <a:xfrm>
            <a:off x="5214942" y="1571612"/>
            <a:ext cx="3469182" cy="4357718"/>
          </a:xfrm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latin typeface="Kristen ITC" pitchFamily="66" charset="0"/>
              </a:rPr>
              <a:t>Un grupo que sale no tiene peligros, si se toman las medidas lógicas de seguridad.</a:t>
            </a:r>
            <a:endParaRPr lang="es-ES" sz="3600" dirty="0">
              <a:latin typeface="Kristen ITC" pitchFamily="66" charset="0"/>
            </a:endParaRPr>
          </a:p>
        </p:txBody>
      </p:sp>
      <p:pic>
        <p:nvPicPr>
          <p:cNvPr id="5" name="4 Marcador de posición de imagen" descr="seguridad-ciudadan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923" r="10923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subTitle" idx="1"/>
          </p:nvPr>
        </p:nvSpPr>
        <p:spPr>
          <a:xfrm>
            <a:off x="5143504" y="642918"/>
            <a:ext cx="3714776" cy="5715040"/>
          </a:xfrm>
        </p:spPr>
        <p:txBody>
          <a:bodyPr>
            <a:normAutofit fontScale="25000" lnSpcReduction="20000"/>
          </a:bodyPr>
          <a:lstStyle/>
          <a:p>
            <a:endParaRPr lang="es-ES" sz="4000" dirty="0" smtClean="0">
              <a:latin typeface="Kristen ITC" pitchFamily="66" charset="0"/>
            </a:endParaRPr>
          </a:p>
          <a:p>
            <a:pPr algn="ctr"/>
            <a:r>
              <a:rPr lang="es-ES" sz="12800" dirty="0" smtClean="0">
                <a:latin typeface="Kristen ITC" pitchFamily="66" charset="0"/>
              </a:rPr>
              <a:t>Los accidentes domésticos son una de las causas más fuertes de muerte o de accidentes graves.</a:t>
            </a:r>
          </a:p>
          <a:p>
            <a:pPr algn="ctr"/>
            <a:endParaRPr lang="es-ES" sz="12800" dirty="0" smtClean="0">
              <a:latin typeface="Kristen ITC" pitchFamily="66" charset="0"/>
            </a:endParaRPr>
          </a:p>
          <a:p>
            <a:pPr algn="ctr"/>
            <a:r>
              <a:rPr lang="es-ES" sz="12800" dirty="0" smtClean="0">
                <a:latin typeface="Kristen ITC" pitchFamily="66" charset="0"/>
              </a:rPr>
              <a:t>Las situaciones de agresión y de violencia contra los niños ocurren “adentro”</a:t>
            </a:r>
            <a:endParaRPr lang="es-ES" sz="12800" dirty="0">
              <a:latin typeface="Kristen ITC" pitchFamily="66" charset="0"/>
            </a:endParaRPr>
          </a:p>
        </p:txBody>
      </p:sp>
      <p:pic>
        <p:nvPicPr>
          <p:cNvPr id="17410" name="Picture 2" descr="http://www.decopasion.com/noticias_decoracion/imagenes_actualidad/toysuru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00784">
            <a:off x="748689" y="533726"/>
            <a:ext cx="3624945" cy="2712998"/>
          </a:xfrm>
          <a:prstGeom prst="rect">
            <a:avLst/>
          </a:prstGeom>
          <a:noFill/>
        </p:spPr>
      </p:pic>
      <p:pic>
        <p:nvPicPr>
          <p:cNvPr id="17412" name="Picture 4" descr="http://www.saludalia.com/Saludalia/servlets/contenido/Catalogo/Personas/Ninos/ninos_pequenos/ninopq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44920">
            <a:off x="761917" y="3856526"/>
            <a:ext cx="3622412" cy="2558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1142984"/>
            <a:ext cx="3429000" cy="4643470"/>
          </a:xfrm>
        </p:spPr>
        <p:txBody>
          <a:bodyPr>
            <a:normAutofit/>
          </a:bodyPr>
          <a:lstStyle/>
          <a:p>
            <a:pPr algn="ctr"/>
            <a:endParaRPr lang="es-ES" sz="3200" dirty="0" smtClean="0">
              <a:latin typeface="Kristen ITC" pitchFamily="66" charset="0"/>
            </a:endParaRPr>
          </a:p>
          <a:p>
            <a:pPr algn="ctr"/>
            <a:r>
              <a:rPr lang="es-ES" sz="3200" dirty="0" smtClean="0">
                <a:latin typeface="Kristen ITC" pitchFamily="66" charset="0"/>
              </a:rPr>
              <a:t>Los niños sin experiencias no crecen y los adultos no pueden limitarlos e impedirles que salgan</a:t>
            </a:r>
          </a:p>
        </p:txBody>
      </p:sp>
      <p:pic>
        <p:nvPicPr>
          <p:cNvPr id="7" name="6 Marcador de posición de imagen" descr="untitled.bmp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5495" r="15495"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3109938" y="357166"/>
            <a:ext cx="5105400" cy="1472766"/>
          </a:xfrm>
        </p:spPr>
        <p:txBody>
          <a:bodyPr/>
          <a:lstStyle/>
          <a:p>
            <a:r>
              <a:rPr lang="es-ES" sz="4800" dirty="0" smtClean="0">
                <a:latin typeface="Ravie" pitchFamily="82" charset="0"/>
              </a:rPr>
              <a:t>Sobre los cimientos</a:t>
            </a:r>
            <a:endParaRPr lang="es-ES" sz="4800" dirty="0">
              <a:latin typeface="Ravie" pitchFamily="82" charset="0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4286248" y="2071678"/>
            <a:ext cx="4182972" cy="4429156"/>
          </a:xfrm>
        </p:spPr>
        <p:txBody>
          <a:bodyPr>
            <a:normAutofit fontScale="62500" lnSpcReduction="20000"/>
          </a:bodyPr>
          <a:lstStyle/>
          <a:p>
            <a:endParaRPr lang="es-ES" sz="4400" dirty="0" smtClean="0">
              <a:latin typeface="Kristen ITC" pitchFamily="66" charset="0"/>
            </a:endParaRPr>
          </a:p>
          <a:p>
            <a:pPr algn="ctr"/>
            <a:r>
              <a:rPr lang="es-ES" sz="4400" dirty="0" smtClean="0">
                <a:latin typeface="Kristen ITC" pitchFamily="66" charset="0"/>
              </a:rPr>
              <a:t>El juego tiene un papel fundamental no solo para los niños, sino para los hombres y las mujeres y si no se hace en el tiempo de la infancia es difícil recuperarlo</a:t>
            </a:r>
          </a:p>
          <a:p>
            <a:pPr algn="ctr"/>
            <a:endParaRPr lang="es-ES" sz="4400" dirty="0" smtClean="0">
              <a:latin typeface="Kristen ITC" pitchFamily="66" charset="0"/>
            </a:endParaRPr>
          </a:p>
          <a:p>
            <a:pPr algn="ctr"/>
            <a:r>
              <a:rPr lang="es-ES" sz="4400" dirty="0" smtClean="0">
                <a:latin typeface="Kristen ITC" pitchFamily="66" charset="0"/>
              </a:rPr>
              <a:t>Porque ahí están los cimientos</a:t>
            </a:r>
            <a:endParaRPr lang="es-ES" sz="4400" dirty="0">
              <a:latin typeface="Kristen ITC" pitchFamily="66" charset="0"/>
            </a:endParaRPr>
          </a:p>
        </p:txBody>
      </p:sp>
      <p:pic>
        <p:nvPicPr>
          <p:cNvPr id="20482" name="Picture 2" descr="http://miformadepensar.files.wordpress.com/2009/06/ninos_jugand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92707">
            <a:off x="465245" y="2614022"/>
            <a:ext cx="3500430" cy="2800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214282" y="500042"/>
            <a:ext cx="4071966" cy="6000792"/>
          </a:xfrm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latin typeface="Kristen ITC" pitchFamily="66" charset="0"/>
              </a:rPr>
              <a:t>Experiencias como bailar, la música, la pintura, el dibujo, son las mas importantes, para que sobre esos cimientos la escuela luego puede seguir avanzando</a:t>
            </a:r>
            <a:endParaRPr lang="es-ES" sz="3600" dirty="0">
              <a:latin typeface="Kristen ITC" pitchFamily="66" charset="0"/>
            </a:endParaRPr>
          </a:p>
        </p:txBody>
      </p:sp>
      <p:pic>
        <p:nvPicPr>
          <p:cNvPr id="22530" name="Picture 2" descr="http://londres.cervantes.es/FichasCultura/Imagenes/1novemb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20724">
            <a:off x="4340623" y="323365"/>
            <a:ext cx="2809875" cy="3035067"/>
          </a:xfrm>
          <a:prstGeom prst="rect">
            <a:avLst/>
          </a:prstGeom>
          <a:noFill/>
        </p:spPr>
      </p:pic>
      <p:pic>
        <p:nvPicPr>
          <p:cNvPr id="22532" name="Picture 4" descr="http://3.bp.blogspot.com/_626viVk-kQU/SaC8wFIIh4I/AAAAAAAABYU/paajLmH_lMk/s400/ni%C3%B1os+bailan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60297">
            <a:off x="5249371" y="2055711"/>
            <a:ext cx="3571900" cy="1902037"/>
          </a:xfrm>
          <a:prstGeom prst="rect">
            <a:avLst/>
          </a:prstGeom>
          <a:noFill/>
        </p:spPr>
      </p:pic>
      <p:pic>
        <p:nvPicPr>
          <p:cNvPr id="22534" name="Picture 6" descr="http://mariadelpilargarciagomez.files.wordpress.com/2008/12/acuarela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280045">
            <a:off x="4903982" y="4258280"/>
            <a:ext cx="3357586" cy="2236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225</TotalTime>
  <Words>411</Words>
  <Application>Microsoft Office PowerPoint</Application>
  <PresentationFormat>Presentación en pantalla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Opulento</vt:lpstr>
      <vt:lpstr>Escuela abierta  </vt:lpstr>
      <vt:lpstr>“la escuela esta cerrada y una escuela  cerrada no es escuela”</vt:lpstr>
      <vt:lpstr>Diapositiva 3</vt:lpstr>
      <vt:lpstr>Diapositiva 4</vt:lpstr>
      <vt:lpstr>Diapositiva 5</vt:lpstr>
      <vt:lpstr>Diapositiva 6</vt:lpstr>
      <vt:lpstr>Diapositiva 7</vt:lpstr>
      <vt:lpstr>Sobre los cimientos</vt:lpstr>
      <vt:lpstr>Diapositiva 9</vt:lpstr>
      <vt:lpstr>Diapositiva 10</vt:lpstr>
      <vt:lpstr>Diapositiva 11</vt:lpstr>
      <vt:lpstr>Diapositiva 12</vt:lpstr>
      <vt:lpstr>Diapositiva 13</vt:lpstr>
      <vt:lpstr>Los maestros aprenden más de la experiencia que viven, que de los contenidos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abierta  </dc:title>
  <dc:creator>Valued Acer Customer</dc:creator>
  <cp:lastModifiedBy>Valued Acer Customer</cp:lastModifiedBy>
  <cp:revision>1</cp:revision>
  <dcterms:created xsi:type="dcterms:W3CDTF">2009-10-21T20:24:03Z</dcterms:created>
  <dcterms:modified xsi:type="dcterms:W3CDTF">2009-10-22T00:09:24Z</dcterms:modified>
</cp:coreProperties>
</file>