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943D781-8676-4E95-A84A-8C08ED50A993}" type="datetimeFigureOut">
              <a:rPr lang="es-ES" smtClean="0"/>
              <a:t>19/04/2010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B58B777-3A88-48BD-A38A-5AAC371739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D781-8676-4E95-A84A-8C08ED50A993}" type="datetimeFigureOut">
              <a:rPr lang="es-ES" smtClean="0"/>
              <a:t>19/04/2010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8B777-3A88-48BD-A38A-5AAC371739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D781-8676-4E95-A84A-8C08ED50A993}" type="datetimeFigureOut">
              <a:rPr lang="es-ES" smtClean="0"/>
              <a:t>19/04/2010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8B777-3A88-48BD-A38A-5AAC371739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943D781-8676-4E95-A84A-8C08ED50A993}" type="datetimeFigureOut">
              <a:rPr lang="es-ES" smtClean="0"/>
              <a:t>19/04/2010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8B777-3A88-48BD-A38A-5AAC371739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943D781-8676-4E95-A84A-8C08ED50A993}" type="datetimeFigureOut">
              <a:rPr lang="es-ES" smtClean="0"/>
              <a:t>19/04/2010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B58B777-3A88-48BD-A38A-5AAC371739DB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943D781-8676-4E95-A84A-8C08ED50A993}" type="datetimeFigureOut">
              <a:rPr lang="es-ES" smtClean="0"/>
              <a:t>19/04/2010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B58B777-3A88-48BD-A38A-5AAC371739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943D781-8676-4E95-A84A-8C08ED50A993}" type="datetimeFigureOut">
              <a:rPr lang="es-ES" smtClean="0"/>
              <a:t>19/04/2010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B58B777-3A88-48BD-A38A-5AAC371739DB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D781-8676-4E95-A84A-8C08ED50A993}" type="datetimeFigureOut">
              <a:rPr lang="es-ES" smtClean="0"/>
              <a:t>19/04/2010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8B777-3A88-48BD-A38A-5AAC371739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943D781-8676-4E95-A84A-8C08ED50A993}" type="datetimeFigureOut">
              <a:rPr lang="es-ES" smtClean="0"/>
              <a:t>19/04/2010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B58B777-3A88-48BD-A38A-5AAC371739D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943D781-8676-4E95-A84A-8C08ED50A993}" type="datetimeFigureOut">
              <a:rPr lang="es-ES" smtClean="0"/>
              <a:t>19/04/2010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B58B777-3A88-48BD-A38A-5AAC371739DB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943D781-8676-4E95-A84A-8C08ED50A993}" type="datetimeFigureOut">
              <a:rPr lang="es-ES" smtClean="0"/>
              <a:t>19/04/2010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B58B777-3A88-48BD-A38A-5AAC371739DB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943D781-8676-4E95-A84A-8C08ED50A993}" type="datetimeFigureOut">
              <a:rPr lang="es-ES" smtClean="0"/>
              <a:t>19/04/2010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B58B777-3A88-48BD-A38A-5AAC371739DB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Taller “La Entrevista en Tutorías”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 smtClean="0"/>
              <a:t>Propósito:</a:t>
            </a:r>
          </a:p>
          <a:p>
            <a:pPr>
              <a:buNone/>
            </a:pPr>
            <a:r>
              <a:rPr lang="es-MX" dirty="0" smtClean="0"/>
              <a:t> </a:t>
            </a:r>
            <a:r>
              <a:rPr lang="es-MX" dirty="0" smtClean="0"/>
              <a:t>  La entrevista puede ser posible de convertirse en un espacio que promueva en nuestro actuar  el desequilibrio, es decir mover el tapete a los alumnos para que acepte la tutoría por sí solo., que desaparezcan las cegueras socio-afectivas y sea un ambiente agradable para los alumnos., que se promueva el estudio personal y social. </a:t>
            </a:r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Los 3 defectos del oyente:</a:t>
            </a:r>
          </a:p>
          <a:p>
            <a:r>
              <a:rPr lang="es-MX" dirty="0" smtClean="0"/>
              <a:t>El primero es cuando alguien está presente físicamente durante la entrevista, pero su mente está en otro lugar. (vasija vuelta al revés)</a:t>
            </a:r>
          </a:p>
          <a:p>
            <a:r>
              <a:rPr lang="es-MX" dirty="0" smtClean="0"/>
              <a:t>El segundo es pese a que se escucha al tutorado, no se retiene su contenido ó su información. (vasija agujerada)</a:t>
            </a:r>
          </a:p>
          <a:p>
            <a:r>
              <a:rPr lang="es-MX" dirty="0" smtClean="0"/>
              <a:t>El tercero concierne a la motivación, cuando escuchamos a nuestros tutorados debemos evitar las motivaciones erróneas. (vasija llena de veneno)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dirty="0" smtClean="0"/>
              <a:t>Es importante conocer a nuestros tutorados.</a:t>
            </a:r>
          </a:p>
          <a:p>
            <a:r>
              <a:rPr lang="es-MX" dirty="0" smtClean="0"/>
              <a:t>Las preguntas son enfocadas para enriquecer a nuestros alumnos, para permitirles que mejoren y no para destruirlos.</a:t>
            </a:r>
          </a:p>
          <a:p>
            <a:r>
              <a:rPr lang="es-MX" dirty="0" smtClean="0"/>
              <a:t>No hay que permitir que el alumno se vuelva tutor.</a:t>
            </a:r>
          </a:p>
          <a:p>
            <a:r>
              <a:rPr lang="es-MX" dirty="0" smtClean="0"/>
              <a:t>No hacer relatos de nuestra vida personal ante los alumnos tutorados.</a:t>
            </a:r>
          </a:p>
          <a:p>
            <a:r>
              <a:rPr lang="es-MX" dirty="0" smtClean="0"/>
              <a:t>Hay que brindar orientaciones, consejos y apoyos, pero dejar que ellos mismos tomen sus propias decisiones.</a:t>
            </a:r>
          </a:p>
          <a:p>
            <a:r>
              <a:rPr lang="es-MX" dirty="0" smtClean="0"/>
              <a:t>Hay que hacerles ver que ciertas actitudes o acciones  tienen sus consecuencias.</a:t>
            </a:r>
          </a:p>
          <a:p>
            <a:r>
              <a:rPr lang="es-MX" dirty="0" smtClean="0"/>
              <a:t>Tenemos que </a:t>
            </a:r>
            <a:r>
              <a:rPr lang="es-MX" dirty="0" err="1" smtClean="0"/>
              <a:t>tutoriar</a:t>
            </a:r>
            <a:r>
              <a:rPr lang="es-MX" dirty="0" smtClean="0"/>
              <a:t> para su proyecto de vida.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Los límites que se consideran dentro de la función tutorial son:</a:t>
            </a:r>
          </a:p>
          <a:p>
            <a:r>
              <a:rPr lang="es-MX" dirty="0" smtClean="0"/>
              <a:t>Tiempo</a:t>
            </a:r>
          </a:p>
          <a:p>
            <a:r>
              <a:rPr lang="es-MX" dirty="0" smtClean="0"/>
              <a:t>Desconoce la función</a:t>
            </a:r>
          </a:p>
          <a:p>
            <a:r>
              <a:rPr lang="es-MX" dirty="0" smtClean="0"/>
              <a:t>Carece de calidad humana</a:t>
            </a:r>
          </a:p>
          <a:p>
            <a:r>
              <a:rPr lang="es-MX" dirty="0" smtClean="0"/>
              <a:t>Falta de formación docente</a:t>
            </a:r>
          </a:p>
          <a:p>
            <a:r>
              <a:rPr lang="es-MX" dirty="0" smtClean="0"/>
              <a:t>No le gusta comunicarse o dialogar con los alumnos.</a:t>
            </a:r>
          </a:p>
          <a:p>
            <a:r>
              <a:rPr lang="es-MX" dirty="0" smtClean="0"/>
              <a:t>Falta de identidad y ética profesional </a:t>
            </a:r>
          </a:p>
          <a:p>
            <a:endParaRPr lang="es-MX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Características del docente tutor:</a:t>
            </a:r>
          </a:p>
          <a:p>
            <a:r>
              <a:rPr lang="es-MX" dirty="0" smtClean="0"/>
              <a:t>Asertividad</a:t>
            </a:r>
          </a:p>
          <a:p>
            <a:r>
              <a:rPr lang="es-MX" dirty="0" smtClean="0"/>
              <a:t>Empatía</a:t>
            </a:r>
          </a:p>
          <a:p>
            <a:r>
              <a:rPr lang="es-MX" dirty="0" err="1" smtClean="0"/>
              <a:t>Metacognición</a:t>
            </a:r>
            <a:endParaRPr lang="es-MX" dirty="0" smtClean="0"/>
          </a:p>
          <a:p>
            <a:r>
              <a:rPr lang="es-MX" dirty="0" smtClean="0"/>
              <a:t>Liderazgo</a:t>
            </a:r>
          </a:p>
          <a:p>
            <a:r>
              <a:rPr lang="es-MX" dirty="0" smtClean="0"/>
              <a:t>Madurez intelectual y emocional</a:t>
            </a:r>
          </a:p>
          <a:p>
            <a:r>
              <a:rPr lang="es-MX" dirty="0" smtClean="0"/>
              <a:t>Responsabilidad</a:t>
            </a:r>
          </a:p>
          <a:p>
            <a:endParaRPr lang="es-MX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Conclusión:</a:t>
            </a:r>
          </a:p>
          <a:p>
            <a:r>
              <a:rPr lang="es-MX" dirty="0" smtClean="0"/>
              <a:t>Es fundamental recuperar la esencia del rol básico del docente.</a:t>
            </a:r>
          </a:p>
          <a:p>
            <a:r>
              <a:rPr lang="es-MX" dirty="0" smtClean="0"/>
              <a:t>Hacer redes compartidas entre las escuelas de niveles superiores.</a:t>
            </a:r>
          </a:p>
          <a:p>
            <a:r>
              <a:rPr lang="es-MX" dirty="0" smtClean="0"/>
              <a:t>Estrategias básicas del uso del portafolios como cultura colegiada.</a:t>
            </a:r>
          </a:p>
          <a:p>
            <a:r>
              <a:rPr lang="es-MX" dirty="0" smtClean="0"/>
              <a:t>Ser profesionales y éticos</a:t>
            </a:r>
          </a:p>
          <a:p>
            <a:r>
              <a:rPr lang="es-MX" dirty="0" smtClean="0"/>
              <a:t>Delimitar especificidad en los elementos de la tutoría</a:t>
            </a:r>
          </a:p>
          <a:p>
            <a:r>
              <a:rPr lang="es-MX" dirty="0" smtClean="0"/>
              <a:t>Participación activa de directivos.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66</TotalTime>
  <Words>342</Words>
  <Application>Microsoft Office PowerPoint</Application>
  <PresentationFormat>Presentación en pantalla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Brío</vt:lpstr>
      <vt:lpstr>Taller “La Entrevista en Tutorías”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Nombre de la organización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“La Entrevista en Tutorías”</dc:title>
  <dc:creator>Nombre de usuario</dc:creator>
  <cp:lastModifiedBy>Nombre de usuario</cp:lastModifiedBy>
  <cp:revision>7</cp:revision>
  <dcterms:created xsi:type="dcterms:W3CDTF">2010-04-19T13:06:40Z</dcterms:created>
  <dcterms:modified xsi:type="dcterms:W3CDTF">2010-04-19T14:13:30Z</dcterms:modified>
</cp:coreProperties>
</file>