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A4F762-3CDE-41B4-A570-1891A70F1B0D}" type="doc">
      <dgm:prSet loTypeId="urn:microsoft.com/office/officeart/2005/8/layout/arrow6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5D6D2BF9-CF65-4400-9BD9-219568588184}">
      <dgm:prSet phldrT="[Texto]"/>
      <dgm:spPr/>
      <dgm:t>
        <a:bodyPr/>
        <a:lstStyle/>
        <a:p>
          <a:r>
            <a:rPr lang="es-MX" dirty="0" err="1" smtClean="0"/>
            <a:t>Psico</a:t>
          </a:r>
          <a:r>
            <a:rPr lang="es-MX" dirty="0" smtClean="0"/>
            <a:t>-</a:t>
          </a:r>
          <a:endParaRPr lang="es-MX" dirty="0"/>
        </a:p>
      </dgm:t>
    </dgm:pt>
    <dgm:pt modelId="{D781443A-D499-4096-B65F-084ED3773AC3}" type="parTrans" cxnId="{169DF153-B7F7-4D0C-BB3A-1C3E7D679820}">
      <dgm:prSet/>
      <dgm:spPr/>
      <dgm:t>
        <a:bodyPr/>
        <a:lstStyle/>
        <a:p>
          <a:endParaRPr lang="es-MX"/>
        </a:p>
      </dgm:t>
    </dgm:pt>
    <dgm:pt modelId="{44651B3D-6DA3-447A-B483-A20437509C70}" type="sibTrans" cxnId="{169DF153-B7F7-4D0C-BB3A-1C3E7D679820}">
      <dgm:prSet/>
      <dgm:spPr/>
      <dgm:t>
        <a:bodyPr/>
        <a:lstStyle/>
        <a:p>
          <a:endParaRPr lang="es-MX"/>
        </a:p>
      </dgm:t>
    </dgm:pt>
    <dgm:pt modelId="{4696F93A-1A1F-447F-B22D-042B6B971406}">
      <dgm:prSet phldrT="[Texto]"/>
      <dgm:spPr/>
      <dgm:t>
        <a:bodyPr/>
        <a:lstStyle/>
        <a:p>
          <a:r>
            <a:rPr lang="es-MX" dirty="0" smtClean="0"/>
            <a:t>-pedagógico </a:t>
          </a:r>
          <a:endParaRPr lang="es-MX" dirty="0"/>
        </a:p>
      </dgm:t>
    </dgm:pt>
    <dgm:pt modelId="{040EE67C-14DB-4F9F-B0D1-5D2D11E3026A}" type="parTrans" cxnId="{DC731A68-540C-4E22-AC19-B5FE2C7800EA}">
      <dgm:prSet/>
      <dgm:spPr/>
      <dgm:t>
        <a:bodyPr/>
        <a:lstStyle/>
        <a:p>
          <a:endParaRPr lang="es-MX"/>
        </a:p>
      </dgm:t>
    </dgm:pt>
    <dgm:pt modelId="{2123DD31-41EE-4B6D-BDB2-0A332C2C0B11}" type="sibTrans" cxnId="{DC731A68-540C-4E22-AC19-B5FE2C7800EA}">
      <dgm:prSet/>
      <dgm:spPr/>
      <dgm:t>
        <a:bodyPr/>
        <a:lstStyle/>
        <a:p>
          <a:endParaRPr lang="es-MX"/>
        </a:p>
      </dgm:t>
    </dgm:pt>
    <dgm:pt modelId="{CDDDB886-C13D-4208-8B36-B15BA5C4BFCB}" type="pres">
      <dgm:prSet presAssocID="{C9A4F762-3CDE-41B4-A570-1891A70F1B0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6094AE8-ABE6-46E4-B02D-C0F935466824}" type="pres">
      <dgm:prSet presAssocID="{C9A4F762-3CDE-41B4-A570-1891A70F1B0D}" presName="ribbon" presStyleLbl="node1" presStyleIdx="0" presStyleCnt="1"/>
      <dgm:spPr/>
    </dgm:pt>
    <dgm:pt modelId="{A53CA5E2-D7E7-49A2-91C5-2F21E16C5206}" type="pres">
      <dgm:prSet presAssocID="{C9A4F762-3CDE-41B4-A570-1891A70F1B0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4CA491-1644-4DB2-A91F-8812D5A8C0D2}" type="pres">
      <dgm:prSet presAssocID="{C9A4F762-3CDE-41B4-A570-1891A70F1B0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C731A68-540C-4E22-AC19-B5FE2C7800EA}" srcId="{C9A4F762-3CDE-41B4-A570-1891A70F1B0D}" destId="{4696F93A-1A1F-447F-B22D-042B6B971406}" srcOrd="1" destOrd="0" parTransId="{040EE67C-14DB-4F9F-B0D1-5D2D11E3026A}" sibTransId="{2123DD31-41EE-4B6D-BDB2-0A332C2C0B11}"/>
    <dgm:cxn modelId="{59D8D529-E8A2-4996-BFF9-35E1AFBC2D0C}" type="presOf" srcId="{C9A4F762-3CDE-41B4-A570-1891A70F1B0D}" destId="{CDDDB886-C13D-4208-8B36-B15BA5C4BFCB}" srcOrd="0" destOrd="0" presId="urn:microsoft.com/office/officeart/2005/8/layout/arrow6"/>
    <dgm:cxn modelId="{169DF153-B7F7-4D0C-BB3A-1C3E7D679820}" srcId="{C9A4F762-3CDE-41B4-A570-1891A70F1B0D}" destId="{5D6D2BF9-CF65-4400-9BD9-219568588184}" srcOrd="0" destOrd="0" parTransId="{D781443A-D499-4096-B65F-084ED3773AC3}" sibTransId="{44651B3D-6DA3-447A-B483-A20437509C70}"/>
    <dgm:cxn modelId="{51A5BEA3-9D1B-43CF-8298-189862A727C0}" type="presOf" srcId="{4696F93A-1A1F-447F-B22D-042B6B971406}" destId="{EA4CA491-1644-4DB2-A91F-8812D5A8C0D2}" srcOrd="0" destOrd="0" presId="urn:microsoft.com/office/officeart/2005/8/layout/arrow6"/>
    <dgm:cxn modelId="{25C91028-4112-4242-8F5A-4941DA30FE53}" type="presOf" srcId="{5D6D2BF9-CF65-4400-9BD9-219568588184}" destId="{A53CA5E2-D7E7-49A2-91C5-2F21E16C5206}" srcOrd="0" destOrd="0" presId="urn:microsoft.com/office/officeart/2005/8/layout/arrow6"/>
    <dgm:cxn modelId="{D14295BB-FD35-4840-81AA-FC3988E27DE8}" type="presParOf" srcId="{CDDDB886-C13D-4208-8B36-B15BA5C4BFCB}" destId="{16094AE8-ABE6-46E4-B02D-C0F935466824}" srcOrd="0" destOrd="0" presId="urn:microsoft.com/office/officeart/2005/8/layout/arrow6"/>
    <dgm:cxn modelId="{F103EE56-B182-45D8-8ACD-48E20B2567BA}" type="presParOf" srcId="{CDDDB886-C13D-4208-8B36-B15BA5C4BFCB}" destId="{A53CA5E2-D7E7-49A2-91C5-2F21E16C5206}" srcOrd="1" destOrd="0" presId="urn:microsoft.com/office/officeart/2005/8/layout/arrow6"/>
    <dgm:cxn modelId="{EB869B5B-2FEE-40EF-B9B1-2C7006D0CD33}" type="presParOf" srcId="{CDDDB886-C13D-4208-8B36-B15BA5C4BFCB}" destId="{EA4CA491-1644-4DB2-A91F-8812D5A8C0D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DF509-5DEA-4A48-B60B-4864B19B7FE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3BAE8DD-7A4E-4ECA-AA61-B38388B00FDC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dirty="0"/>
        </a:p>
      </dgm:t>
    </dgm:pt>
    <dgm:pt modelId="{5EB7C22C-5419-4B55-91A8-BCBA4640DA9D}" type="parTrans" cxnId="{800BE010-CBBA-4D63-B14D-C85DD01A3A0B}">
      <dgm:prSet/>
      <dgm:spPr/>
      <dgm:t>
        <a:bodyPr/>
        <a:lstStyle/>
        <a:p>
          <a:endParaRPr lang="es-MX"/>
        </a:p>
      </dgm:t>
    </dgm:pt>
    <dgm:pt modelId="{6EEE9487-E90D-4DAD-813B-0C12A8D49B6B}" type="sibTrans" cxnId="{800BE010-CBBA-4D63-B14D-C85DD01A3A0B}">
      <dgm:prSet/>
      <dgm:spPr/>
      <dgm:t>
        <a:bodyPr/>
        <a:lstStyle/>
        <a:p>
          <a:endParaRPr lang="es-MX"/>
        </a:p>
      </dgm:t>
    </dgm:pt>
    <dgm:pt modelId="{DD5DC46E-4009-4A0B-970B-1EC7CAA674F9}" type="pres">
      <dgm:prSet presAssocID="{AC4DF509-5DEA-4A48-B60B-4864B19B7F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BF1255A-C204-4B50-94CC-7BAA577ABC67}" type="pres">
      <dgm:prSet presAssocID="{C3BAE8DD-7A4E-4ECA-AA61-B38388B00FDC}" presName="linNode" presStyleCnt="0"/>
      <dgm:spPr/>
    </dgm:pt>
    <dgm:pt modelId="{9811E62D-3724-4AC6-8668-642DD8EBE7AA}" type="pres">
      <dgm:prSet presAssocID="{C3BAE8DD-7A4E-4ECA-AA61-B38388B00FDC}" presName="parentShp" presStyleLbl="node1" presStyleIdx="0" presStyleCnt="1" custScaleX="5505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E35CB2-CD47-4359-AC84-FBCA2CE9A6E9}" type="pres">
      <dgm:prSet presAssocID="{C3BAE8DD-7A4E-4ECA-AA61-B38388B00FD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57B707-15F6-4B16-844D-18D7731CAE00}" type="presOf" srcId="{C3BAE8DD-7A4E-4ECA-AA61-B38388B00FDC}" destId="{9811E62D-3724-4AC6-8668-642DD8EBE7AA}" srcOrd="0" destOrd="0" presId="urn:microsoft.com/office/officeart/2005/8/layout/vList6"/>
    <dgm:cxn modelId="{1372EE69-3BA1-4C2F-AF71-B01CAA3794DF}" type="presOf" srcId="{AC4DF509-5DEA-4A48-B60B-4864B19B7FEC}" destId="{DD5DC46E-4009-4A0B-970B-1EC7CAA674F9}" srcOrd="0" destOrd="0" presId="urn:microsoft.com/office/officeart/2005/8/layout/vList6"/>
    <dgm:cxn modelId="{800BE010-CBBA-4D63-B14D-C85DD01A3A0B}" srcId="{AC4DF509-5DEA-4A48-B60B-4864B19B7FEC}" destId="{C3BAE8DD-7A4E-4ECA-AA61-B38388B00FDC}" srcOrd="0" destOrd="0" parTransId="{5EB7C22C-5419-4B55-91A8-BCBA4640DA9D}" sibTransId="{6EEE9487-E90D-4DAD-813B-0C12A8D49B6B}"/>
    <dgm:cxn modelId="{6F5BF4E4-46A5-4848-84F7-A4B6A5EE1989}" type="presParOf" srcId="{DD5DC46E-4009-4A0B-970B-1EC7CAA674F9}" destId="{7BF1255A-C204-4B50-94CC-7BAA577ABC67}" srcOrd="0" destOrd="0" presId="urn:microsoft.com/office/officeart/2005/8/layout/vList6"/>
    <dgm:cxn modelId="{0363D839-0D32-41B7-B48A-8A3BD2E75BFA}" type="presParOf" srcId="{7BF1255A-C204-4B50-94CC-7BAA577ABC67}" destId="{9811E62D-3724-4AC6-8668-642DD8EBE7AA}" srcOrd="0" destOrd="0" presId="urn:microsoft.com/office/officeart/2005/8/layout/vList6"/>
    <dgm:cxn modelId="{88CCA3D7-0029-4D09-9507-51646C9AC2AB}" type="presParOf" srcId="{7BF1255A-C204-4B50-94CC-7BAA577ABC67}" destId="{3DE35CB2-CD47-4359-AC84-FBCA2CE9A6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EC3EDA-E868-496D-A45C-7AC6E32D053B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01C6C67F-5836-40DB-921A-E2656EB2CCF0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2DED65CF-AC81-473A-B0C8-36F232432788}" type="parTrans" cxnId="{7CBEC11F-40DC-46AD-A17B-C320CF8E4C6B}">
      <dgm:prSet/>
      <dgm:spPr/>
      <dgm:t>
        <a:bodyPr/>
        <a:lstStyle/>
        <a:p>
          <a:endParaRPr lang="es-MX"/>
        </a:p>
      </dgm:t>
    </dgm:pt>
    <dgm:pt modelId="{BD756775-0C95-42C0-A1A8-6AFA8E848277}" type="sibTrans" cxnId="{7CBEC11F-40DC-46AD-A17B-C320CF8E4C6B}">
      <dgm:prSet/>
      <dgm:spPr/>
      <dgm:t>
        <a:bodyPr/>
        <a:lstStyle/>
        <a:p>
          <a:endParaRPr lang="es-MX"/>
        </a:p>
      </dgm:t>
    </dgm:pt>
    <dgm:pt modelId="{6AE81D65-DD17-4E6A-A713-A3F72E35BDCD}">
      <dgm:prSet phldrT="[Texto]"/>
      <dgm:spPr/>
      <dgm:t>
        <a:bodyPr/>
        <a:lstStyle/>
        <a:p>
          <a:r>
            <a:rPr lang="es-MX" b="1" i="0" dirty="0" smtClean="0"/>
            <a:t>¿Qué tipo de ambientes de aprendizaje requiere la educación básica mexicana? Entre lo real y lo deseable</a:t>
          </a:r>
          <a:endParaRPr lang="es-MX" b="1" i="0" dirty="0"/>
        </a:p>
      </dgm:t>
    </dgm:pt>
    <dgm:pt modelId="{A2766446-2A7E-4830-922B-16687CEAE0E8}" type="parTrans" cxnId="{471A4F4D-04BA-4E39-B438-3D2119F68730}">
      <dgm:prSet/>
      <dgm:spPr/>
      <dgm:t>
        <a:bodyPr/>
        <a:lstStyle/>
        <a:p>
          <a:endParaRPr lang="es-MX"/>
        </a:p>
      </dgm:t>
    </dgm:pt>
    <dgm:pt modelId="{0D4B9255-99BB-400A-BEDE-8B47D89E4818}" type="sibTrans" cxnId="{471A4F4D-04BA-4E39-B438-3D2119F68730}">
      <dgm:prSet/>
      <dgm:spPr/>
      <dgm:t>
        <a:bodyPr/>
        <a:lstStyle/>
        <a:p>
          <a:endParaRPr lang="es-MX"/>
        </a:p>
      </dgm:t>
    </dgm:pt>
    <dgm:pt modelId="{8803DBF4-7106-46F3-952E-9747DD3915D7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1373B79D-0864-4ED0-ACA2-B5C4CDD45247}" type="parTrans" cxnId="{3FBFCF98-8DD1-490F-9F2B-0EFF227FAA82}">
      <dgm:prSet/>
      <dgm:spPr/>
      <dgm:t>
        <a:bodyPr/>
        <a:lstStyle/>
        <a:p>
          <a:endParaRPr lang="es-MX"/>
        </a:p>
      </dgm:t>
    </dgm:pt>
    <dgm:pt modelId="{B18E3200-F2B2-498F-9719-5FC38FE1B59A}" type="sibTrans" cxnId="{3FBFCF98-8DD1-490F-9F2B-0EFF227FAA82}">
      <dgm:prSet/>
      <dgm:spPr/>
      <dgm:t>
        <a:bodyPr/>
        <a:lstStyle/>
        <a:p>
          <a:endParaRPr lang="es-MX"/>
        </a:p>
      </dgm:t>
    </dgm:pt>
    <dgm:pt modelId="{D3CF044F-4421-499F-90A0-00EABCE9C99C}">
      <dgm:prSet phldrT="[Texto]"/>
      <dgm:spPr/>
      <dgm:t>
        <a:bodyPr/>
        <a:lstStyle/>
        <a:p>
          <a:r>
            <a:rPr lang="es-MX" b="1" i="0" dirty="0" smtClean="0"/>
            <a:t>Enfoques y tendencias teórico metodológicas en torno a los ambientes de aprendizaje: ¿de qué tipo, para qué, bajo qué principios?</a:t>
          </a:r>
          <a:endParaRPr lang="es-MX" b="1" i="0" dirty="0"/>
        </a:p>
      </dgm:t>
    </dgm:pt>
    <dgm:pt modelId="{FA6A8919-1CD5-482A-8FD2-8FD516C20E48}" type="parTrans" cxnId="{726C6EE3-E987-4640-BFBE-CAD19665820D}">
      <dgm:prSet/>
      <dgm:spPr/>
      <dgm:t>
        <a:bodyPr/>
        <a:lstStyle/>
        <a:p>
          <a:endParaRPr lang="es-MX"/>
        </a:p>
      </dgm:t>
    </dgm:pt>
    <dgm:pt modelId="{28EDB41D-1CE4-4A75-A3B8-23F0091C00D7}" type="sibTrans" cxnId="{726C6EE3-E987-4640-BFBE-CAD19665820D}">
      <dgm:prSet/>
      <dgm:spPr/>
      <dgm:t>
        <a:bodyPr/>
        <a:lstStyle/>
        <a:p>
          <a:endParaRPr lang="es-MX"/>
        </a:p>
      </dgm:t>
    </dgm:pt>
    <dgm:pt modelId="{C21D2593-0FBD-40CC-831E-A9E5DB6F3B6D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172C08C5-1828-4C5A-8415-39144562A50C}" type="parTrans" cxnId="{A7D4B337-999D-4EB2-9E25-E07BF4633E76}">
      <dgm:prSet/>
      <dgm:spPr/>
      <dgm:t>
        <a:bodyPr/>
        <a:lstStyle/>
        <a:p>
          <a:endParaRPr lang="es-MX"/>
        </a:p>
      </dgm:t>
    </dgm:pt>
    <dgm:pt modelId="{7234E302-68ED-4505-A0D5-1B7CADEA3136}" type="sibTrans" cxnId="{A7D4B337-999D-4EB2-9E25-E07BF4633E76}">
      <dgm:prSet/>
      <dgm:spPr/>
      <dgm:t>
        <a:bodyPr/>
        <a:lstStyle/>
        <a:p>
          <a:endParaRPr lang="es-MX"/>
        </a:p>
      </dgm:t>
    </dgm:pt>
    <dgm:pt modelId="{393300AB-3CCC-440C-BF6A-AF1FFFCF178A}">
      <dgm:prSet phldrT="[Texto]"/>
      <dgm:spPr/>
      <dgm:t>
        <a:bodyPr/>
        <a:lstStyle/>
        <a:p>
          <a:r>
            <a:rPr lang="es-MX" b="1" i="0" dirty="0" smtClean="0"/>
            <a:t>Enseñar creando Ambientes de Aprendizaje</a:t>
          </a:r>
          <a:endParaRPr lang="es-MX" b="1" i="0" dirty="0"/>
        </a:p>
      </dgm:t>
    </dgm:pt>
    <dgm:pt modelId="{AAB16779-BB6E-411C-93E7-73B23532C2A0}" type="parTrans" cxnId="{6FC1DD5A-E68C-465E-A4B7-E6342355FEA5}">
      <dgm:prSet/>
      <dgm:spPr/>
      <dgm:t>
        <a:bodyPr/>
        <a:lstStyle/>
        <a:p>
          <a:endParaRPr lang="es-MX"/>
        </a:p>
      </dgm:t>
    </dgm:pt>
    <dgm:pt modelId="{2B75C288-1F5C-4D23-80C3-336344D4B4C9}" type="sibTrans" cxnId="{6FC1DD5A-E68C-465E-A4B7-E6342355FEA5}">
      <dgm:prSet/>
      <dgm:spPr/>
      <dgm:t>
        <a:bodyPr/>
        <a:lstStyle/>
        <a:p>
          <a:endParaRPr lang="es-MX"/>
        </a:p>
      </dgm:t>
    </dgm:pt>
    <dgm:pt modelId="{01BFAC32-0ACF-44A0-BE4F-85999702B008}" type="pres">
      <dgm:prSet presAssocID="{96EC3EDA-E868-496D-A45C-7AC6E32D05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FA8885-E0D1-44D8-98A4-EC1F642F28AB}" type="pres">
      <dgm:prSet presAssocID="{01C6C67F-5836-40DB-921A-E2656EB2CCF0}" presName="composite" presStyleCnt="0"/>
      <dgm:spPr/>
    </dgm:pt>
    <dgm:pt modelId="{CCAD4A7E-A6A9-4CDC-B680-72E0FD2E22DD}" type="pres">
      <dgm:prSet presAssocID="{01C6C67F-5836-40DB-921A-E2656EB2CCF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67AD84-5C90-4724-A797-FD7CC67085FB}" type="pres">
      <dgm:prSet presAssocID="{01C6C67F-5836-40DB-921A-E2656EB2CCF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661CAB-03A9-43E6-83D8-30A12A012EA7}" type="pres">
      <dgm:prSet presAssocID="{BD756775-0C95-42C0-A1A8-6AFA8E848277}" presName="sp" presStyleCnt="0"/>
      <dgm:spPr/>
    </dgm:pt>
    <dgm:pt modelId="{220F9E07-010A-4264-9082-52A73D3A3CE5}" type="pres">
      <dgm:prSet presAssocID="{8803DBF4-7106-46F3-952E-9747DD3915D7}" presName="composite" presStyleCnt="0"/>
      <dgm:spPr/>
    </dgm:pt>
    <dgm:pt modelId="{604BAEA8-E101-43DC-96B7-124965EEF0DD}" type="pres">
      <dgm:prSet presAssocID="{8803DBF4-7106-46F3-952E-9747DD3915D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42B877-0EEB-4DF7-8983-A2B1BBC4DE34}" type="pres">
      <dgm:prSet presAssocID="{8803DBF4-7106-46F3-952E-9747DD3915D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0E8E1A-21F9-43ED-8AC2-E673EE84DAF8}" type="pres">
      <dgm:prSet presAssocID="{B18E3200-F2B2-498F-9719-5FC38FE1B59A}" presName="sp" presStyleCnt="0"/>
      <dgm:spPr/>
    </dgm:pt>
    <dgm:pt modelId="{990B584A-0069-4BCC-A322-EDA76FCDE192}" type="pres">
      <dgm:prSet presAssocID="{C21D2593-0FBD-40CC-831E-A9E5DB6F3B6D}" presName="composite" presStyleCnt="0"/>
      <dgm:spPr/>
    </dgm:pt>
    <dgm:pt modelId="{DB9D3FEE-C6E8-475B-A4CC-59C336AD959A}" type="pres">
      <dgm:prSet presAssocID="{C21D2593-0FBD-40CC-831E-A9E5DB6F3B6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CF07E70-E529-4B8C-80C4-05BD824FCC0F}" type="pres">
      <dgm:prSet presAssocID="{C21D2593-0FBD-40CC-831E-A9E5DB6F3B6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26C6EE3-E987-4640-BFBE-CAD19665820D}" srcId="{8803DBF4-7106-46F3-952E-9747DD3915D7}" destId="{D3CF044F-4421-499F-90A0-00EABCE9C99C}" srcOrd="0" destOrd="0" parTransId="{FA6A8919-1CD5-482A-8FD2-8FD516C20E48}" sibTransId="{28EDB41D-1CE4-4A75-A3B8-23F0091C00D7}"/>
    <dgm:cxn modelId="{B3BBA7A1-461D-46EB-B782-A4592F0878B2}" type="presOf" srcId="{8803DBF4-7106-46F3-952E-9747DD3915D7}" destId="{604BAEA8-E101-43DC-96B7-124965EEF0DD}" srcOrd="0" destOrd="0" presId="urn:microsoft.com/office/officeart/2005/8/layout/chevron2"/>
    <dgm:cxn modelId="{6FC1DD5A-E68C-465E-A4B7-E6342355FEA5}" srcId="{C21D2593-0FBD-40CC-831E-A9E5DB6F3B6D}" destId="{393300AB-3CCC-440C-BF6A-AF1FFFCF178A}" srcOrd="0" destOrd="0" parTransId="{AAB16779-BB6E-411C-93E7-73B23532C2A0}" sibTransId="{2B75C288-1F5C-4D23-80C3-336344D4B4C9}"/>
    <dgm:cxn modelId="{65A48023-A7DD-40F8-BA21-DD98F299B3B9}" type="presOf" srcId="{D3CF044F-4421-499F-90A0-00EABCE9C99C}" destId="{2442B877-0EEB-4DF7-8983-A2B1BBC4DE34}" srcOrd="0" destOrd="0" presId="urn:microsoft.com/office/officeart/2005/8/layout/chevron2"/>
    <dgm:cxn modelId="{471A4F4D-04BA-4E39-B438-3D2119F68730}" srcId="{01C6C67F-5836-40DB-921A-E2656EB2CCF0}" destId="{6AE81D65-DD17-4E6A-A713-A3F72E35BDCD}" srcOrd="0" destOrd="0" parTransId="{A2766446-2A7E-4830-922B-16687CEAE0E8}" sibTransId="{0D4B9255-99BB-400A-BEDE-8B47D89E4818}"/>
    <dgm:cxn modelId="{7CBEC11F-40DC-46AD-A17B-C320CF8E4C6B}" srcId="{96EC3EDA-E868-496D-A45C-7AC6E32D053B}" destId="{01C6C67F-5836-40DB-921A-E2656EB2CCF0}" srcOrd="0" destOrd="0" parTransId="{2DED65CF-AC81-473A-B0C8-36F232432788}" sibTransId="{BD756775-0C95-42C0-A1A8-6AFA8E848277}"/>
    <dgm:cxn modelId="{2B2047A1-1F6A-4C9A-95CF-E7B22BDD61D0}" type="presOf" srcId="{96EC3EDA-E868-496D-A45C-7AC6E32D053B}" destId="{01BFAC32-0ACF-44A0-BE4F-85999702B008}" srcOrd="0" destOrd="0" presId="urn:microsoft.com/office/officeart/2005/8/layout/chevron2"/>
    <dgm:cxn modelId="{6827AF90-5114-4DF0-8D3E-4920178A6193}" type="presOf" srcId="{393300AB-3CCC-440C-BF6A-AF1FFFCF178A}" destId="{6CF07E70-E529-4B8C-80C4-05BD824FCC0F}" srcOrd="0" destOrd="0" presId="urn:microsoft.com/office/officeart/2005/8/layout/chevron2"/>
    <dgm:cxn modelId="{95676107-0F26-477A-A608-EF154EF22DFC}" type="presOf" srcId="{C21D2593-0FBD-40CC-831E-A9E5DB6F3B6D}" destId="{DB9D3FEE-C6E8-475B-A4CC-59C336AD959A}" srcOrd="0" destOrd="0" presId="urn:microsoft.com/office/officeart/2005/8/layout/chevron2"/>
    <dgm:cxn modelId="{A7D4B337-999D-4EB2-9E25-E07BF4633E76}" srcId="{96EC3EDA-E868-496D-A45C-7AC6E32D053B}" destId="{C21D2593-0FBD-40CC-831E-A9E5DB6F3B6D}" srcOrd="2" destOrd="0" parTransId="{172C08C5-1828-4C5A-8415-39144562A50C}" sibTransId="{7234E302-68ED-4505-A0D5-1B7CADEA3136}"/>
    <dgm:cxn modelId="{0F72C27F-1BBC-4054-B8BB-DD5159AE4636}" type="presOf" srcId="{6AE81D65-DD17-4E6A-A713-A3F72E35BDCD}" destId="{8967AD84-5C90-4724-A797-FD7CC67085FB}" srcOrd="0" destOrd="0" presId="urn:microsoft.com/office/officeart/2005/8/layout/chevron2"/>
    <dgm:cxn modelId="{0DD5DEA4-8077-44F5-97A4-86467D42BFED}" type="presOf" srcId="{01C6C67F-5836-40DB-921A-E2656EB2CCF0}" destId="{CCAD4A7E-A6A9-4CDC-B680-72E0FD2E22DD}" srcOrd="0" destOrd="0" presId="urn:microsoft.com/office/officeart/2005/8/layout/chevron2"/>
    <dgm:cxn modelId="{3FBFCF98-8DD1-490F-9F2B-0EFF227FAA82}" srcId="{96EC3EDA-E868-496D-A45C-7AC6E32D053B}" destId="{8803DBF4-7106-46F3-952E-9747DD3915D7}" srcOrd="1" destOrd="0" parTransId="{1373B79D-0864-4ED0-ACA2-B5C4CDD45247}" sibTransId="{B18E3200-F2B2-498F-9719-5FC38FE1B59A}"/>
    <dgm:cxn modelId="{88276EFE-5F26-4DF3-98C9-A69B9D5DA25A}" type="presParOf" srcId="{01BFAC32-0ACF-44A0-BE4F-85999702B008}" destId="{D4FA8885-E0D1-44D8-98A4-EC1F642F28AB}" srcOrd="0" destOrd="0" presId="urn:microsoft.com/office/officeart/2005/8/layout/chevron2"/>
    <dgm:cxn modelId="{C9ECD2B1-8FD0-4C8C-9DCE-7D89F00DE4D6}" type="presParOf" srcId="{D4FA8885-E0D1-44D8-98A4-EC1F642F28AB}" destId="{CCAD4A7E-A6A9-4CDC-B680-72E0FD2E22DD}" srcOrd="0" destOrd="0" presId="urn:microsoft.com/office/officeart/2005/8/layout/chevron2"/>
    <dgm:cxn modelId="{1CB51DB1-6776-4C8F-8872-20A914E54D10}" type="presParOf" srcId="{D4FA8885-E0D1-44D8-98A4-EC1F642F28AB}" destId="{8967AD84-5C90-4724-A797-FD7CC67085FB}" srcOrd="1" destOrd="0" presId="urn:microsoft.com/office/officeart/2005/8/layout/chevron2"/>
    <dgm:cxn modelId="{3311EB16-A6D9-4E38-833B-E26E5FC71F43}" type="presParOf" srcId="{01BFAC32-0ACF-44A0-BE4F-85999702B008}" destId="{72661CAB-03A9-43E6-83D8-30A12A012EA7}" srcOrd="1" destOrd="0" presId="urn:microsoft.com/office/officeart/2005/8/layout/chevron2"/>
    <dgm:cxn modelId="{B35C4B95-BBC0-453B-BB16-D23CF18E62EE}" type="presParOf" srcId="{01BFAC32-0ACF-44A0-BE4F-85999702B008}" destId="{220F9E07-010A-4264-9082-52A73D3A3CE5}" srcOrd="2" destOrd="0" presId="urn:microsoft.com/office/officeart/2005/8/layout/chevron2"/>
    <dgm:cxn modelId="{B8AE44AC-EAAD-4D51-AFB4-BD4B5685F371}" type="presParOf" srcId="{220F9E07-010A-4264-9082-52A73D3A3CE5}" destId="{604BAEA8-E101-43DC-96B7-124965EEF0DD}" srcOrd="0" destOrd="0" presId="urn:microsoft.com/office/officeart/2005/8/layout/chevron2"/>
    <dgm:cxn modelId="{E34ADF1C-0312-4CE9-B00D-79221D63CEFB}" type="presParOf" srcId="{220F9E07-010A-4264-9082-52A73D3A3CE5}" destId="{2442B877-0EEB-4DF7-8983-A2B1BBC4DE34}" srcOrd="1" destOrd="0" presId="urn:microsoft.com/office/officeart/2005/8/layout/chevron2"/>
    <dgm:cxn modelId="{1FD3BED4-F195-43E3-B8FA-51A078377844}" type="presParOf" srcId="{01BFAC32-0ACF-44A0-BE4F-85999702B008}" destId="{500E8E1A-21F9-43ED-8AC2-E673EE84DAF8}" srcOrd="3" destOrd="0" presId="urn:microsoft.com/office/officeart/2005/8/layout/chevron2"/>
    <dgm:cxn modelId="{E3AA3915-130F-4922-8343-2606B6D2F7AD}" type="presParOf" srcId="{01BFAC32-0ACF-44A0-BE4F-85999702B008}" destId="{990B584A-0069-4BCC-A322-EDA76FCDE192}" srcOrd="4" destOrd="0" presId="urn:microsoft.com/office/officeart/2005/8/layout/chevron2"/>
    <dgm:cxn modelId="{88059B43-1CE8-485E-8F4D-430AFB94EE43}" type="presParOf" srcId="{990B584A-0069-4BCC-A322-EDA76FCDE192}" destId="{DB9D3FEE-C6E8-475B-A4CC-59C336AD959A}" srcOrd="0" destOrd="0" presId="urn:microsoft.com/office/officeart/2005/8/layout/chevron2"/>
    <dgm:cxn modelId="{99C66D24-6201-4003-9674-3B5ECE0C7FFB}" type="presParOf" srcId="{990B584A-0069-4BCC-A322-EDA76FCDE192}" destId="{6CF07E70-E529-4B8C-80C4-05BD824FCC0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77589C-7601-458E-A25D-D35A52006B2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39833CD-0F5B-4243-9FC2-43516D0AFE10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Bases Psicológicas del aprendizaje </a:t>
          </a:r>
          <a:endParaRPr lang="es-MX" dirty="0"/>
        </a:p>
      </dgm:t>
    </dgm:pt>
    <dgm:pt modelId="{A1F5B98C-AD26-4B1C-96BE-41993B35655B}" type="parTrans" cxnId="{F1A970A7-1C44-4055-83B9-9C9290587C7E}">
      <dgm:prSet/>
      <dgm:spPr/>
      <dgm:t>
        <a:bodyPr/>
        <a:lstStyle/>
        <a:p>
          <a:endParaRPr lang="es-MX"/>
        </a:p>
      </dgm:t>
    </dgm:pt>
    <dgm:pt modelId="{CE1672C6-362E-420E-907A-7CD3A57DF6E0}" type="sibTrans" cxnId="{F1A970A7-1C44-4055-83B9-9C9290587C7E}">
      <dgm:prSet/>
      <dgm:spPr/>
      <dgm:t>
        <a:bodyPr/>
        <a:lstStyle/>
        <a:p>
          <a:endParaRPr lang="es-MX"/>
        </a:p>
      </dgm:t>
    </dgm:pt>
    <dgm:pt modelId="{F15CC209-19AE-4D10-9C78-11BE6180E5DF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Psicología del Desarrollo Infantil de 0 a 12 años</a:t>
          </a:r>
          <a:endParaRPr lang="es-MX" dirty="0"/>
        </a:p>
      </dgm:t>
    </dgm:pt>
    <dgm:pt modelId="{B31B776F-62AB-45F2-8A7A-FA0A21F5E781}" type="parTrans" cxnId="{0A994615-C458-4430-A96E-130AC4E3D008}">
      <dgm:prSet/>
      <dgm:spPr/>
      <dgm:t>
        <a:bodyPr/>
        <a:lstStyle/>
        <a:p>
          <a:endParaRPr lang="es-MX"/>
        </a:p>
      </dgm:t>
    </dgm:pt>
    <dgm:pt modelId="{DECC0F71-5F1D-4130-B6B8-BE8E14CFD2BD}" type="sibTrans" cxnId="{0A994615-C458-4430-A96E-130AC4E3D008}">
      <dgm:prSet/>
      <dgm:spPr/>
      <dgm:t>
        <a:bodyPr/>
        <a:lstStyle/>
        <a:p>
          <a:endParaRPr lang="es-MX"/>
        </a:p>
      </dgm:t>
    </dgm:pt>
    <dgm:pt modelId="{B51989FB-8BDC-4FEB-A4FA-1E0BC2886EED}" type="pres">
      <dgm:prSet presAssocID="{0A77589C-7601-458E-A25D-D35A52006B2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C1FAFC9-CD59-4617-AACF-8F0D83EEE80B}" type="pres">
      <dgm:prSet presAssocID="{939833CD-0F5B-4243-9FC2-43516D0AFE10}" presName="node" presStyleLbl="node1" presStyleIdx="0" presStyleCnt="2" custLinFactNeighborX="5263" custLinFactNeighborY="-469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DCA1AC-C818-41B2-9EE5-2D4EC86A8FB8}" type="pres">
      <dgm:prSet presAssocID="{CE1672C6-362E-420E-907A-7CD3A57DF6E0}" presName="sibTrans" presStyleCnt="0"/>
      <dgm:spPr/>
    </dgm:pt>
    <dgm:pt modelId="{30F14F74-D03B-48B4-A00D-F407323FE303}" type="pres">
      <dgm:prSet presAssocID="{F15CC209-19AE-4D10-9C78-11BE6180E5DF}" presName="node" presStyleLbl="node1" presStyleIdx="1" presStyleCnt="2" custLinFactNeighborX="-4650" custLinFactNeighborY="466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BC0059-0D4E-46EF-91DF-D227B17E152D}" type="presOf" srcId="{F15CC209-19AE-4D10-9C78-11BE6180E5DF}" destId="{30F14F74-D03B-48B4-A00D-F407323FE303}" srcOrd="0" destOrd="0" presId="urn:microsoft.com/office/officeart/2005/8/layout/default"/>
    <dgm:cxn modelId="{0A994615-C458-4430-A96E-130AC4E3D008}" srcId="{0A77589C-7601-458E-A25D-D35A52006B25}" destId="{F15CC209-19AE-4D10-9C78-11BE6180E5DF}" srcOrd="1" destOrd="0" parTransId="{B31B776F-62AB-45F2-8A7A-FA0A21F5E781}" sibTransId="{DECC0F71-5F1D-4130-B6B8-BE8E14CFD2BD}"/>
    <dgm:cxn modelId="{E3748D72-1A58-43B1-B4EA-8FA56E90BE53}" type="presOf" srcId="{939833CD-0F5B-4243-9FC2-43516D0AFE10}" destId="{9C1FAFC9-CD59-4617-AACF-8F0D83EEE80B}" srcOrd="0" destOrd="0" presId="urn:microsoft.com/office/officeart/2005/8/layout/default"/>
    <dgm:cxn modelId="{F1A970A7-1C44-4055-83B9-9C9290587C7E}" srcId="{0A77589C-7601-458E-A25D-D35A52006B25}" destId="{939833CD-0F5B-4243-9FC2-43516D0AFE10}" srcOrd="0" destOrd="0" parTransId="{A1F5B98C-AD26-4B1C-96BE-41993B35655B}" sibTransId="{CE1672C6-362E-420E-907A-7CD3A57DF6E0}"/>
    <dgm:cxn modelId="{FF2E5F22-118B-4043-954F-42495F674FBC}" type="presOf" srcId="{0A77589C-7601-458E-A25D-D35A52006B25}" destId="{B51989FB-8BDC-4FEB-A4FA-1E0BC2886EED}" srcOrd="0" destOrd="0" presId="urn:microsoft.com/office/officeart/2005/8/layout/default"/>
    <dgm:cxn modelId="{AEF669E2-9817-43AF-9782-34BA14A95E8D}" type="presParOf" srcId="{B51989FB-8BDC-4FEB-A4FA-1E0BC2886EED}" destId="{9C1FAFC9-CD59-4617-AACF-8F0D83EEE80B}" srcOrd="0" destOrd="0" presId="urn:microsoft.com/office/officeart/2005/8/layout/default"/>
    <dgm:cxn modelId="{5AFFB1F8-E323-47DD-93F2-2B7EE9F94BD6}" type="presParOf" srcId="{B51989FB-8BDC-4FEB-A4FA-1E0BC2886EED}" destId="{6BDCA1AC-C818-41B2-9EE5-2D4EC86A8FB8}" srcOrd="1" destOrd="0" presId="urn:microsoft.com/office/officeart/2005/8/layout/default"/>
    <dgm:cxn modelId="{9198A8B3-7674-49EB-B0B1-6B8DEC844E38}" type="presParOf" srcId="{B51989FB-8BDC-4FEB-A4FA-1E0BC2886EED}" destId="{30F14F74-D03B-48B4-A00D-F407323FE30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9A1D50-F27B-4FDB-9452-BCCEA172B7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A3F511-272F-4FF6-8B9E-01B6834A9373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dirty="0" smtClean="0"/>
            <a:t>Evaluación para el aprendizaje</a:t>
          </a:r>
          <a:endParaRPr lang="es-MX" dirty="0"/>
        </a:p>
      </dgm:t>
    </dgm:pt>
    <dgm:pt modelId="{82405612-7E50-4316-AC1F-5665B1E52B73}" type="parTrans" cxnId="{8DDDC95D-8CC3-4C1B-811A-63D523C87E7C}">
      <dgm:prSet/>
      <dgm:spPr/>
      <dgm:t>
        <a:bodyPr/>
        <a:lstStyle/>
        <a:p>
          <a:endParaRPr lang="es-MX"/>
        </a:p>
      </dgm:t>
    </dgm:pt>
    <dgm:pt modelId="{62ACE350-2C77-492F-8157-2D30E3FFADDF}" type="sibTrans" cxnId="{8DDDC95D-8CC3-4C1B-811A-63D523C87E7C}">
      <dgm:prSet/>
      <dgm:spPr/>
      <dgm:t>
        <a:bodyPr/>
        <a:lstStyle/>
        <a:p>
          <a:endParaRPr lang="es-MX"/>
        </a:p>
      </dgm:t>
    </dgm:pt>
    <dgm:pt modelId="{F061A23A-DCF0-4CBB-B047-39218F521B1E}">
      <dgm:prSet phldrT="[Texto]"/>
      <dgm:spPr/>
      <dgm:t>
        <a:bodyPr/>
        <a:lstStyle/>
        <a:p>
          <a:r>
            <a:rPr lang="es-MX" dirty="0" smtClean="0"/>
            <a:t>Atención a la diversidad</a:t>
          </a:r>
          <a:endParaRPr lang="es-MX" dirty="0"/>
        </a:p>
      </dgm:t>
    </dgm:pt>
    <dgm:pt modelId="{21453429-9D08-413B-B8D5-D8B830035D7E}" type="parTrans" cxnId="{8E5FF0B2-0CA7-4C8C-8385-814F4D0EBF42}">
      <dgm:prSet/>
      <dgm:spPr/>
      <dgm:t>
        <a:bodyPr/>
        <a:lstStyle/>
        <a:p>
          <a:endParaRPr lang="es-MX"/>
        </a:p>
      </dgm:t>
    </dgm:pt>
    <dgm:pt modelId="{70C86E44-E65C-4F8E-9847-09E455DEE763}" type="sibTrans" cxnId="{8E5FF0B2-0CA7-4C8C-8385-814F4D0EBF42}">
      <dgm:prSet/>
      <dgm:spPr/>
      <dgm:t>
        <a:bodyPr/>
        <a:lstStyle/>
        <a:p>
          <a:endParaRPr lang="es-MX"/>
        </a:p>
      </dgm:t>
    </dgm:pt>
    <dgm:pt modelId="{D35FD758-121C-40D8-8329-66B3958544AB}">
      <dgm:prSet phldrT="[Texto]"/>
      <dgm:spPr>
        <a:solidFill>
          <a:srgbClr val="00B050"/>
        </a:solidFill>
      </dgm:spPr>
      <dgm:t>
        <a:bodyPr/>
        <a:lstStyle/>
        <a:p>
          <a:r>
            <a:rPr lang="es-MX" dirty="0" smtClean="0"/>
            <a:t>Diagnóstico e intervención socioeducativa </a:t>
          </a:r>
          <a:endParaRPr lang="es-MX" dirty="0"/>
        </a:p>
      </dgm:t>
    </dgm:pt>
    <dgm:pt modelId="{E8FD8FD4-2F62-4141-BA8C-881528F29266}" type="parTrans" cxnId="{DC1E89FF-8EED-4C22-A218-53D4DD3E1143}">
      <dgm:prSet/>
      <dgm:spPr/>
      <dgm:t>
        <a:bodyPr/>
        <a:lstStyle/>
        <a:p>
          <a:endParaRPr lang="es-MX"/>
        </a:p>
      </dgm:t>
    </dgm:pt>
    <dgm:pt modelId="{F4C10A71-8456-4713-A81C-FC6806384FA0}" type="sibTrans" cxnId="{DC1E89FF-8EED-4C22-A218-53D4DD3E1143}">
      <dgm:prSet/>
      <dgm:spPr/>
      <dgm:t>
        <a:bodyPr/>
        <a:lstStyle/>
        <a:p>
          <a:endParaRPr lang="es-MX"/>
        </a:p>
      </dgm:t>
    </dgm:pt>
    <dgm:pt modelId="{53304A2E-E33F-4F67-8656-D1C79D8A2D20}">
      <dgm:prSet phldrT="[Texto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s-MX" dirty="0" smtClean="0"/>
            <a:t>Atención educativa para la inclusión</a:t>
          </a:r>
          <a:endParaRPr lang="es-MX" dirty="0"/>
        </a:p>
      </dgm:t>
    </dgm:pt>
    <dgm:pt modelId="{FFD5BEEC-E2E3-4154-BA81-026AA5806E6C}" type="parTrans" cxnId="{1781B89F-5148-4713-9DE3-C16A3E1384E6}">
      <dgm:prSet/>
      <dgm:spPr/>
      <dgm:t>
        <a:bodyPr/>
        <a:lstStyle/>
        <a:p>
          <a:endParaRPr lang="es-MX"/>
        </a:p>
      </dgm:t>
    </dgm:pt>
    <dgm:pt modelId="{DE458454-B48C-43C6-B557-8A245253047F}" type="sibTrans" cxnId="{1781B89F-5148-4713-9DE3-C16A3E1384E6}">
      <dgm:prSet/>
      <dgm:spPr/>
      <dgm:t>
        <a:bodyPr/>
        <a:lstStyle/>
        <a:p>
          <a:endParaRPr lang="es-MX"/>
        </a:p>
      </dgm:t>
    </dgm:pt>
    <dgm:pt modelId="{337B5B6A-AE8F-4C54-BEE7-C476818E80C1}" type="pres">
      <dgm:prSet presAssocID="{029A1D50-F27B-4FDB-9452-BCCEA172B7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6E0631B-8AEF-4B34-B3A0-5598BC375570}" type="pres">
      <dgm:prSet presAssocID="{53A3F511-272F-4FF6-8B9E-01B6834A93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10D2958-66D8-4C56-8F68-99407F4C44F0}" type="pres">
      <dgm:prSet presAssocID="{62ACE350-2C77-492F-8157-2D30E3FFADDF}" presName="sibTrans" presStyleCnt="0"/>
      <dgm:spPr/>
    </dgm:pt>
    <dgm:pt modelId="{0002F9C7-C869-42BE-BF93-23F9B8B8621B}" type="pres">
      <dgm:prSet presAssocID="{F061A23A-DCF0-4CBB-B047-39218F521B1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A24D59-2CAB-4586-B073-E1BB55086FFB}" type="pres">
      <dgm:prSet presAssocID="{70C86E44-E65C-4F8E-9847-09E455DEE763}" presName="sibTrans" presStyleCnt="0"/>
      <dgm:spPr/>
    </dgm:pt>
    <dgm:pt modelId="{4C7FDD8A-3453-41B0-B27D-ED18073F3CF2}" type="pres">
      <dgm:prSet presAssocID="{D35FD758-121C-40D8-8329-66B3958544A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918033-09E1-4F00-BED2-39958C544584}" type="pres">
      <dgm:prSet presAssocID="{F4C10A71-8456-4713-A81C-FC6806384FA0}" presName="sibTrans" presStyleCnt="0"/>
      <dgm:spPr/>
    </dgm:pt>
    <dgm:pt modelId="{B10D3C6C-F00B-4D36-AD36-54DE2B88070E}" type="pres">
      <dgm:prSet presAssocID="{53304A2E-E33F-4F67-8656-D1C79D8A2D2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3342624-E1E4-4DB0-86D0-3F6B81320606}" type="presOf" srcId="{F061A23A-DCF0-4CBB-B047-39218F521B1E}" destId="{0002F9C7-C869-42BE-BF93-23F9B8B8621B}" srcOrd="0" destOrd="0" presId="urn:microsoft.com/office/officeart/2005/8/layout/default"/>
    <dgm:cxn modelId="{6C199A87-2FA8-4329-8586-A9BCAE3E2B61}" type="presOf" srcId="{D35FD758-121C-40D8-8329-66B3958544AB}" destId="{4C7FDD8A-3453-41B0-B27D-ED18073F3CF2}" srcOrd="0" destOrd="0" presId="urn:microsoft.com/office/officeart/2005/8/layout/default"/>
    <dgm:cxn modelId="{87ABCE7B-08C1-404D-A42E-12A16FC2EC82}" type="presOf" srcId="{53304A2E-E33F-4F67-8656-D1C79D8A2D20}" destId="{B10D3C6C-F00B-4D36-AD36-54DE2B88070E}" srcOrd="0" destOrd="0" presId="urn:microsoft.com/office/officeart/2005/8/layout/default"/>
    <dgm:cxn modelId="{F264D34A-5B85-4BEC-8B02-2C3D0685E711}" type="presOf" srcId="{53A3F511-272F-4FF6-8B9E-01B6834A9373}" destId="{D6E0631B-8AEF-4B34-B3A0-5598BC375570}" srcOrd="0" destOrd="0" presId="urn:microsoft.com/office/officeart/2005/8/layout/default"/>
    <dgm:cxn modelId="{8DDDC95D-8CC3-4C1B-811A-63D523C87E7C}" srcId="{029A1D50-F27B-4FDB-9452-BCCEA172B7D2}" destId="{53A3F511-272F-4FF6-8B9E-01B6834A9373}" srcOrd="0" destOrd="0" parTransId="{82405612-7E50-4316-AC1F-5665B1E52B73}" sibTransId="{62ACE350-2C77-492F-8157-2D30E3FFADDF}"/>
    <dgm:cxn modelId="{8E5FF0B2-0CA7-4C8C-8385-814F4D0EBF42}" srcId="{029A1D50-F27B-4FDB-9452-BCCEA172B7D2}" destId="{F061A23A-DCF0-4CBB-B047-39218F521B1E}" srcOrd="1" destOrd="0" parTransId="{21453429-9D08-413B-B8D5-D8B830035D7E}" sibTransId="{70C86E44-E65C-4F8E-9847-09E455DEE763}"/>
    <dgm:cxn modelId="{B7F6FE41-9B1B-4CBC-BD23-3A509258FE33}" type="presOf" srcId="{029A1D50-F27B-4FDB-9452-BCCEA172B7D2}" destId="{337B5B6A-AE8F-4C54-BEE7-C476818E80C1}" srcOrd="0" destOrd="0" presId="urn:microsoft.com/office/officeart/2005/8/layout/default"/>
    <dgm:cxn modelId="{DC1E89FF-8EED-4C22-A218-53D4DD3E1143}" srcId="{029A1D50-F27B-4FDB-9452-BCCEA172B7D2}" destId="{D35FD758-121C-40D8-8329-66B3958544AB}" srcOrd="2" destOrd="0" parTransId="{E8FD8FD4-2F62-4141-BA8C-881528F29266}" sibTransId="{F4C10A71-8456-4713-A81C-FC6806384FA0}"/>
    <dgm:cxn modelId="{1781B89F-5148-4713-9DE3-C16A3E1384E6}" srcId="{029A1D50-F27B-4FDB-9452-BCCEA172B7D2}" destId="{53304A2E-E33F-4F67-8656-D1C79D8A2D20}" srcOrd="3" destOrd="0" parTransId="{FFD5BEEC-E2E3-4154-BA81-026AA5806E6C}" sibTransId="{DE458454-B48C-43C6-B557-8A245253047F}"/>
    <dgm:cxn modelId="{0F760885-718E-4990-8830-F887F7B49F5C}" type="presParOf" srcId="{337B5B6A-AE8F-4C54-BEE7-C476818E80C1}" destId="{D6E0631B-8AEF-4B34-B3A0-5598BC375570}" srcOrd="0" destOrd="0" presId="urn:microsoft.com/office/officeart/2005/8/layout/default"/>
    <dgm:cxn modelId="{12FB3E11-FE0E-4E38-9A9A-02304FC92887}" type="presParOf" srcId="{337B5B6A-AE8F-4C54-BEE7-C476818E80C1}" destId="{810D2958-66D8-4C56-8F68-99407F4C44F0}" srcOrd="1" destOrd="0" presId="urn:microsoft.com/office/officeart/2005/8/layout/default"/>
    <dgm:cxn modelId="{7689EE07-B08E-4B79-B6DE-B52245A6FFCD}" type="presParOf" srcId="{337B5B6A-AE8F-4C54-BEE7-C476818E80C1}" destId="{0002F9C7-C869-42BE-BF93-23F9B8B8621B}" srcOrd="2" destOrd="0" presId="urn:microsoft.com/office/officeart/2005/8/layout/default"/>
    <dgm:cxn modelId="{F580D31E-5896-46CB-9947-BE4E258B7092}" type="presParOf" srcId="{337B5B6A-AE8F-4C54-BEE7-C476818E80C1}" destId="{3AA24D59-2CAB-4586-B073-E1BB55086FFB}" srcOrd="3" destOrd="0" presId="urn:microsoft.com/office/officeart/2005/8/layout/default"/>
    <dgm:cxn modelId="{72F41FDD-72DE-42B4-88BC-F9B05D329318}" type="presParOf" srcId="{337B5B6A-AE8F-4C54-BEE7-C476818E80C1}" destId="{4C7FDD8A-3453-41B0-B27D-ED18073F3CF2}" srcOrd="4" destOrd="0" presId="urn:microsoft.com/office/officeart/2005/8/layout/default"/>
    <dgm:cxn modelId="{14E4487C-3F28-4D80-91AC-5062A81B52BB}" type="presParOf" srcId="{337B5B6A-AE8F-4C54-BEE7-C476818E80C1}" destId="{7A918033-09E1-4F00-BED2-39958C544584}" srcOrd="5" destOrd="0" presId="urn:microsoft.com/office/officeart/2005/8/layout/default"/>
    <dgm:cxn modelId="{EE82591F-2DDE-43B1-B8F3-2E430C714CB5}" type="presParOf" srcId="{337B5B6A-AE8F-4C54-BEE7-C476818E80C1}" destId="{B10D3C6C-F00B-4D36-AD36-54DE2B88070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B67526-CD24-4423-9B49-BC3F16538997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EE697C0-4660-498F-922C-267EE1E9E274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MX" dirty="0" smtClean="0"/>
            <a:t>Adecuación curricular</a:t>
          </a:r>
          <a:endParaRPr lang="es-MX" dirty="0"/>
        </a:p>
      </dgm:t>
    </dgm:pt>
    <dgm:pt modelId="{5DD1B0F1-7677-43C1-9756-EA4B7B25B03D}" type="parTrans" cxnId="{5FE97D4E-1F7C-4F20-8281-A921BFE16EA2}">
      <dgm:prSet/>
      <dgm:spPr/>
      <dgm:t>
        <a:bodyPr/>
        <a:lstStyle/>
        <a:p>
          <a:endParaRPr lang="es-MX"/>
        </a:p>
      </dgm:t>
    </dgm:pt>
    <dgm:pt modelId="{6C844AEF-C466-4E59-AAC1-C3909592F01E}" type="sibTrans" cxnId="{5FE97D4E-1F7C-4F20-8281-A921BFE16EA2}">
      <dgm:prSet/>
      <dgm:spPr/>
      <dgm:t>
        <a:bodyPr/>
        <a:lstStyle/>
        <a:p>
          <a:endParaRPr lang="es-MX"/>
        </a:p>
      </dgm:t>
    </dgm:pt>
    <dgm:pt modelId="{52E1B8BC-BC9F-4AA5-9C25-B20334D15F95}" type="pres">
      <dgm:prSet presAssocID="{19B67526-CD24-4423-9B49-BC3F1653899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A5141CA-10F5-496D-982D-C45B03ED8F92}" type="pres">
      <dgm:prSet presAssocID="{2EE697C0-4660-498F-922C-267EE1E9E274}" presName="arrow" presStyleLbl="node1" presStyleIdx="0" presStyleCnt="1" custRadScaleRad="100617" custRadScaleInc="1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CE4D388-D337-40F6-A8ED-801E9349AECC}" type="presOf" srcId="{19B67526-CD24-4423-9B49-BC3F16538997}" destId="{52E1B8BC-BC9F-4AA5-9C25-B20334D15F95}" srcOrd="0" destOrd="0" presId="urn:microsoft.com/office/officeart/2005/8/layout/arrow1"/>
    <dgm:cxn modelId="{5FE97D4E-1F7C-4F20-8281-A921BFE16EA2}" srcId="{19B67526-CD24-4423-9B49-BC3F16538997}" destId="{2EE697C0-4660-498F-922C-267EE1E9E274}" srcOrd="0" destOrd="0" parTransId="{5DD1B0F1-7677-43C1-9756-EA4B7B25B03D}" sibTransId="{6C844AEF-C466-4E59-AAC1-C3909592F01E}"/>
    <dgm:cxn modelId="{DCAF2231-A31A-4B29-BD2A-77E4DF11BF87}" type="presOf" srcId="{2EE697C0-4660-498F-922C-267EE1E9E274}" destId="{2A5141CA-10F5-496D-982D-C45B03ED8F92}" srcOrd="0" destOrd="0" presId="urn:microsoft.com/office/officeart/2005/8/layout/arrow1"/>
    <dgm:cxn modelId="{BD86C3FA-5EEE-4E22-B70B-D0C67918A6A9}" type="presParOf" srcId="{52E1B8BC-BC9F-4AA5-9C25-B20334D15F95}" destId="{2A5141CA-10F5-496D-982D-C45B03ED8F92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E76E0B-D07F-48D0-8E5D-B49C6A3E548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2A408D1-F943-4BBF-A8F8-8BEF1F0C18AA}">
      <dgm:prSet phldrT="[Tex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ES" b="1" dirty="0" smtClean="0"/>
            <a:t>Exámenes</a:t>
          </a:r>
          <a:r>
            <a:rPr lang="es-ES" dirty="0" smtClean="0"/>
            <a:t>: 40% (20 parcial y 20 institucional)</a:t>
          </a:r>
          <a:endParaRPr lang="es-MX" dirty="0"/>
        </a:p>
      </dgm:t>
    </dgm:pt>
    <dgm:pt modelId="{6ED28BF2-0FD6-4C06-B097-4CF9590BB701}" type="parTrans" cxnId="{A5DB38FD-2E4C-4248-9BEC-6FB622095FE6}">
      <dgm:prSet/>
      <dgm:spPr/>
      <dgm:t>
        <a:bodyPr/>
        <a:lstStyle/>
        <a:p>
          <a:endParaRPr lang="es-MX"/>
        </a:p>
      </dgm:t>
    </dgm:pt>
    <dgm:pt modelId="{BC12B0B7-BC1A-4661-A257-D3E266C06AF3}" type="sibTrans" cxnId="{A5DB38FD-2E4C-4248-9BEC-6FB622095FE6}">
      <dgm:prSet/>
      <dgm:spPr/>
      <dgm:t>
        <a:bodyPr/>
        <a:lstStyle/>
        <a:p>
          <a:endParaRPr lang="es-MX"/>
        </a:p>
      </dgm:t>
    </dgm:pt>
    <dgm:pt modelId="{CD87712C-51FD-4322-A9F1-80822B15F743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s-ES" sz="2400" b="1" dirty="0" smtClean="0"/>
            <a:t>Trabajos escritos </a:t>
          </a:r>
          <a:r>
            <a:rPr lang="es-ES" sz="1700" dirty="0" smtClean="0"/>
            <a:t>40% : 15 evidencias de aprendizaje, </a:t>
          </a:r>
          <a:endParaRPr lang="es-MX" sz="1700" dirty="0"/>
        </a:p>
      </dgm:t>
    </dgm:pt>
    <dgm:pt modelId="{ADA54822-A786-4C87-AAB3-3F7AD23E143E}" type="parTrans" cxnId="{96A0BB74-DDDB-44C9-AD6A-EAF078AD8DFC}">
      <dgm:prSet/>
      <dgm:spPr/>
      <dgm:t>
        <a:bodyPr/>
        <a:lstStyle/>
        <a:p>
          <a:endParaRPr lang="es-MX"/>
        </a:p>
      </dgm:t>
    </dgm:pt>
    <dgm:pt modelId="{1273B628-D86D-4D19-9771-89B773D74A07}" type="sibTrans" cxnId="{96A0BB74-DDDB-44C9-AD6A-EAF078AD8DFC}">
      <dgm:prSet/>
      <dgm:spPr/>
      <dgm:t>
        <a:bodyPr/>
        <a:lstStyle/>
        <a:p>
          <a:endParaRPr lang="es-MX"/>
        </a:p>
      </dgm:t>
    </dgm:pt>
    <dgm:pt modelId="{4E8022C7-5E7A-4582-9678-C7EED7EAE58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10 trabajos escritos</a:t>
          </a:r>
          <a:endParaRPr lang="es-MX" sz="2000" dirty="0">
            <a:solidFill>
              <a:schemeClr val="bg1"/>
            </a:solidFill>
          </a:endParaRPr>
        </a:p>
      </dgm:t>
    </dgm:pt>
    <dgm:pt modelId="{DA18A4D4-FE13-479C-B24E-DE4CDC85F48D}" type="parTrans" cxnId="{F4CB7F7F-0753-42DF-862D-6A04D34023DD}">
      <dgm:prSet/>
      <dgm:spPr/>
      <dgm:t>
        <a:bodyPr/>
        <a:lstStyle/>
        <a:p>
          <a:endParaRPr lang="es-MX"/>
        </a:p>
      </dgm:t>
    </dgm:pt>
    <dgm:pt modelId="{6B95B18D-F822-418B-BBA6-BE0F86ABBB7C}" type="sibTrans" cxnId="{F4CB7F7F-0753-42DF-862D-6A04D34023DD}">
      <dgm:prSet/>
      <dgm:spPr/>
      <dgm:t>
        <a:bodyPr/>
        <a:lstStyle/>
        <a:p>
          <a:endParaRPr lang="es-MX"/>
        </a:p>
      </dgm:t>
    </dgm:pt>
    <dgm:pt modelId="{09FACB02-B9BA-45B0-8746-CAD090F51B7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</a:rPr>
            <a:t>15 portafolio</a:t>
          </a:r>
          <a:endParaRPr lang="es-MX" sz="2000" dirty="0">
            <a:solidFill>
              <a:schemeClr val="bg1"/>
            </a:solidFill>
          </a:endParaRPr>
        </a:p>
      </dgm:t>
    </dgm:pt>
    <dgm:pt modelId="{D002D23D-1174-43E0-B60B-FBD181977804}" type="parTrans" cxnId="{437A502E-0B55-47C7-9B8B-7C0502A14FF6}">
      <dgm:prSet/>
      <dgm:spPr/>
      <dgm:t>
        <a:bodyPr/>
        <a:lstStyle/>
        <a:p>
          <a:endParaRPr lang="es-MX"/>
        </a:p>
      </dgm:t>
    </dgm:pt>
    <dgm:pt modelId="{F22122F3-A2CD-4AD5-8EC6-0511B0DEB1B2}" type="sibTrans" cxnId="{437A502E-0B55-47C7-9B8B-7C0502A14FF6}">
      <dgm:prSet/>
      <dgm:spPr/>
      <dgm:t>
        <a:bodyPr/>
        <a:lstStyle/>
        <a:p>
          <a:endParaRPr lang="es-MX"/>
        </a:p>
      </dgm:t>
    </dgm:pt>
    <dgm:pt modelId="{6DD960DD-6FAD-47A8-A3E3-581D64FBB3C5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000" b="1" dirty="0" smtClean="0"/>
            <a:t>Observación y Práctica </a:t>
          </a:r>
          <a:r>
            <a:rPr lang="es-ES" sz="2000" b="0" dirty="0" smtClean="0"/>
            <a:t>10%</a:t>
          </a:r>
          <a:endParaRPr lang="es-MX" sz="2000" b="0" dirty="0"/>
        </a:p>
      </dgm:t>
    </dgm:pt>
    <dgm:pt modelId="{8E3EAD69-6778-4FDB-85BA-22550A0DA9E4}" type="parTrans" cxnId="{770DF1BA-725F-46F4-B30B-0C91653CEF9C}">
      <dgm:prSet/>
      <dgm:spPr/>
      <dgm:t>
        <a:bodyPr/>
        <a:lstStyle/>
        <a:p>
          <a:endParaRPr lang="es-MX"/>
        </a:p>
      </dgm:t>
    </dgm:pt>
    <dgm:pt modelId="{41D6FE28-0FAC-4AF4-BCE3-FCB7703CD766}" type="sibTrans" cxnId="{770DF1BA-725F-46F4-B30B-0C91653CEF9C}">
      <dgm:prSet/>
      <dgm:spPr/>
      <dgm:t>
        <a:bodyPr/>
        <a:lstStyle/>
        <a:p>
          <a:endParaRPr lang="es-MX"/>
        </a:p>
      </dgm:t>
    </dgm:pt>
    <dgm:pt modelId="{D951E051-B47F-44FD-9740-1D82B6AFB482}">
      <dgm:prSet phldrT="[Texto]"/>
      <dgm:spPr/>
      <dgm:t>
        <a:bodyPr/>
        <a:lstStyle/>
        <a:p>
          <a:r>
            <a:rPr lang="es-ES" b="1" dirty="0" smtClean="0"/>
            <a:t>Participación</a:t>
          </a:r>
          <a:r>
            <a:rPr lang="es-ES" dirty="0" smtClean="0"/>
            <a:t> 10%</a:t>
          </a:r>
          <a:endParaRPr lang="es-MX" dirty="0"/>
        </a:p>
      </dgm:t>
    </dgm:pt>
    <dgm:pt modelId="{6C7ACD94-00FF-45F8-8D5F-7C3314ADBEA0}" type="parTrans" cxnId="{E7F18659-ACFA-4C22-87E3-ED9A86664218}">
      <dgm:prSet/>
      <dgm:spPr/>
      <dgm:t>
        <a:bodyPr/>
        <a:lstStyle/>
        <a:p>
          <a:endParaRPr lang="es-MX"/>
        </a:p>
      </dgm:t>
    </dgm:pt>
    <dgm:pt modelId="{CB881326-23AD-421A-B023-7841ADAB9399}" type="sibTrans" cxnId="{E7F18659-ACFA-4C22-87E3-ED9A86664218}">
      <dgm:prSet/>
      <dgm:spPr/>
      <dgm:t>
        <a:bodyPr/>
        <a:lstStyle/>
        <a:p>
          <a:endParaRPr lang="es-MX"/>
        </a:p>
      </dgm:t>
    </dgm:pt>
    <dgm:pt modelId="{5BEF6ACD-E4D9-483B-BE81-7273F309ED42}" type="pres">
      <dgm:prSet presAssocID="{D2E76E0B-D07F-48D0-8E5D-B49C6A3E54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6D65FF1-1510-4E4A-AC04-821A106FE38C}" type="pres">
      <dgm:prSet presAssocID="{6DD960DD-6FAD-47A8-A3E3-581D64FBB3C5}" presName="boxAndChildren" presStyleCnt="0"/>
      <dgm:spPr/>
    </dgm:pt>
    <dgm:pt modelId="{5367E365-8AE2-42B5-ADEC-6268AD31193C}" type="pres">
      <dgm:prSet presAssocID="{6DD960DD-6FAD-47A8-A3E3-581D64FBB3C5}" presName="parentTextBox" presStyleLbl="node1" presStyleIdx="0" presStyleCnt="3"/>
      <dgm:spPr/>
      <dgm:t>
        <a:bodyPr/>
        <a:lstStyle/>
        <a:p>
          <a:endParaRPr lang="es-MX"/>
        </a:p>
      </dgm:t>
    </dgm:pt>
    <dgm:pt modelId="{23E5E910-093C-4DBC-A087-EC870C3F33D7}" type="pres">
      <dgm:prSet presAssocID="{6DD960DD-6FAD-47A8-A3E3-581D64FBB3C5}" presName="entireBox" presStyleLbl="node1" presStyleIdx="0" presStyleCnt="3"/>
      <dgm:spPr/>
      <dgm:t>
        <a:bodyPr/>
        <a:lstStyle/>
        <a:p>
          <a:endParaRPr lang="es-MX"/>
        </a:p>
      </dgm:t>
    </dgm:pt>
    <dgm:pt modelId="{826F529A-5830-4FC6-8772-6142EDBEF5BF}" type="pres">
      <dgm:prSet presAssocID="{6DD960DD-6FAD-47A8-A3E3-581D64FBB3C5}" presName="descendantBox" presStyleCnt="0"/>
      <dgm:spPr/>
    </dgm:pt>
    <dgm:pt modelId="{C9D798F7-E996-4F05-B122-49806113D9AB}" type="pres">
      <dgm:prSet presAssocID="{D951E051-B47F-44FD-9740-1D82B6AFB482}" presName="childTextBox" presStyleLbl="fgAccFollowNode1" presStyleIdx="0" presStyleCnt="3" custLinFactNeighborX="193" custLinFactNeighborY="153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0AE0AD-CF23-4F84-9EA3-9E7CA9A24CB1}" type="pres">
      <dgm:prSet presAssocID="{1273B628-D86D-4D19-9771-89B773D74A07}" presName="sp" presStyleCnt="0"/>
      <dgm:spPr/>
    </dgm:pt>
    <dgm:pt modelId="{D43A3DCE-A1D0-46DC-859E-5702D3B36518}" type="pres">
      <dgm:prSet presAssocID="{CD87712C-51FD-4322-A9F1-80822B15F743}" presName="arrowAndChildren" presStyleCnt="0"/>
      <dgm:spPr/>
    </dgm:pt>
    <dgm:pt modelId="{B4C57572-3627-4C1C-A453-728FD79544B4}" type="pres">
      <dgm:prSet presAssocID="{CD87712C-51FD-4322-A9F1-80822B15F743}" presName="parentTextArrow" presStyleLbl="node1" presStyleIdx="0" presStyleCnt="3"/>
      <dgm:spPr/>
      <dgm:t>
        <a:bodyPr/>
        <a:lstStyle/>
        <a:p>
          <a:endParaRPr lang="es-MX"/>
        </a:p>
      </dgm:t>
    </dgm:pt>
    <dgm:pt modelId="{FA536F48-1346-409C-902D-8F3D66EE07BA}" type="pres">
      <dgm:prSet presAssocID="{CD87712C-51FD-4322-A9F1-80822B15F743}" presName="arrow" presStyleLbl="node1" presStyleIdx="1" presStyleCnt="3"/>
      <dgm:spPr/>
      <dgm:t>
        <a:bodyPr/>
        <a:lstStyle/>
        <a:p>
          <a:endParaRPr lang="es-MX"/>
        </a:p>
      </dgm:t>
    </dgm:pt>
    <dgm:pt modelId="{14014364-2CBA-4402-B528-1E0DCF0B47EC}" type="pres">
      <dgm:prSet presAssocID="{CD87712C-51FD-4322-A9F1-80822B15F743}" presName="descendantArrow" presStyleCnt="0"/>
      <dgm:spPr/>
    </dgm:pt>
    <dgm:pt modelId="{2CE9425B-0971-414A-9D97-9F1109F8508D}" type="pres">
      <dgm:prSet presAssocID="{4E8022C7-5E7A-4582-9678-C7EED7EAE581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2B2AF3-8510-488F-A3F3-D3E61741B421}" type="pres">
      <dgm:prSet presAssocID="{09FACB02-B9BA-45B0-8746-CAD090F51B70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203F5A-85B4-4820-92D8-055094D68886}" type="pres">
      <dgm:prSet presAssocID="{BC12B0B7-BC1A-4661-A257-D3E266C06AF3}" presName="sp" presStyleCnt="0"/>
      <dgm:spPr/>
    </dgm:pt>
    <dgm:pt modelId="{701C0345-5774-4B80-8636-F183D5286C95}" type="pres">
      <dgm:prSet presAssocID="{42A408D1-F943-4BBF-A8F8-8BEF1F0C18AA}" presName="arrowAndChildren" presStyleCnt="0"/>
      <dgm:spPr/>
    </dgm:pt>
    <dgm:pt modelId="{6C1BED6F-626C-4DC3-B298-57B33D4520CB}" type="pres">
      <dgm:prSet presAssocID="{42A408D1-F943-4BBF-A8F8-8BEF1F0C18AA}" presName="parentTextArrow" presStyleLbl="node1" presStyleIdx="2" presStyleCnt="3"/>
      <dgm:spPr/>
      <dgm:t>
        <a:bodyPr/>
        <a:lstStyle/>
        <a:p>
          <a:endParaRPr lang="es-MX"/>
        </a:p>
      </dgm:t>
    </dgm:pt>
  </dgm:ptLst>
  <dgm:cxnLst>
    <dgm:cxn modelId="{770DF1BA-725F-46F4-B30B-0C91653CEF9C}" srcId="{D2E76E0B-D07F-48D0-8E5D-B49C6A3E5484}" destId="{6DD960DD-6FAD-47A8-A3E3-581D64FBB3C5}" srcOrd="2" destOrd="0" parTransId="{8E3EAD69-6778-4FDB-85BA-22550A0DA9E4}" sibTransId="{41D6FE28-0FAC-4AF4-BCE3-FCB7703CD766}"/>
    <dgm:cxn modelId="{437A502E-0B55-47C7-9B8B-7C0502A14FF6}" srcId="{CD87712C-51FD-4322-A9F1-80822B15F743}" destId="{09FACB02-B9BA-45B0-8746-CAD090F51B70}" srcOrd="1" destOrd="0" parTransId="{D002D23D-1174-43E0-B60B-FBD181977804}" sibTransId="{F22122F3-A2CD-4AD5-8EC6-0511B0DEB1B2}"/>
    <dgm:cxn modelId="{E7F18659-ACFA-4C22-87E3-ED9A86664218}" srcId="{6DD960DD-6FAD-47A8-A3E3-581D64FBB3C5}" destId="{D951E051-B47F-44FD-9740-1D82B6AFB482}" srcOrd="0" destOrd="0" parTransId="{6C7ACD94-00FF-45F8-8D5F-7C3314ADBEA0}" sibTransId="{CB881326-23AD-421A-B023-7841ADAB9399}"/>
    <dgm:cxn modelId="{7E60360F-96E8-43C6-A458-47DD97103BEB}" type="presOf" srcId="{6DD960DD-6FAD-47A8-A3E3-581D64FBB3C5}" destId="{23E5E910-093C-4DBC-A087-EC870C3F33D7}" srcOrd="1" destOrd="0" presId="urn:microsoft.com/office/officeart/2005/8/layout/process4"/>
    <dgm:cxn modelId="{7EE36D4B-F737-407B-B55B-F0A2E8225228}" type="presOf" srcId="{D951E051-B47F-44FD-9740-1D82B6AFB482}" destId="{C9D798F7-E996-4F05-B122-49806113D9AB}" srcOrd="0" destOrd="0" presId="urn:microsoft.com/office/officeart/2005/8/layout/process4"/>
    <dgm:cxn modelId="{01D7F3D3-D4F5-4581-AC47-DD45DE989DD3}" type="presOf" srcId="{4E8022C7-5E7A-4582-9678-C7EED7EAE581}" destId="{2CE9425B-0971-414A-9D97-9F1109F8508D}" srcOrd="0" destOrd="0" presId="urn:microsoft.com/office/officeart/2005/8/layout/process4"/>
    <dgm:cxn modelId="{F4CB7F7F-0753-42DF-862D-6A04D34023DD}" srcId="{CD87712C-51FD-4322-A9F1-80822B15F743}" destId="{4E8022C7-5E7A-4582-9678-C7EED7EAE581}" srcOrd="0" destOrd="0" parTransId="{DA18A4D4-FE13-479C-B24E-DE4CDC85F48D}" sibTransId="{6B95B18D-F822-418B-BBA6-BE0F86ABBB7C}"/>
    <dgm:cxn modelId="{8C74DAD5-D9FC-4631-B1EF-F4F7ED6595D9}" type="presOf" srcId="{09FACB02-B9BA-45B0-8746-CAD090F51B70}" destId="{4A2B2AF3-8510-488F-A3F3-D3E61741B421}" srcOrd="0" destOrd="0" presId="urn:microsoft.com/office/officeart/2005/8/layout/process4"/>
    <dgm:cxn modelId="{D852601B-881C-4985-8578-8CED166CABD0}" type="presOf" srcId="{42A408D1-F943-4BBF-A8F8-8BEF1F0C18AA}" destId="{6C1BED6F-626C-4DC3-B298-57B33D4520CB}" srcOrd="0" destOrd="0" presId="urn:microsoft.com/office/officeart/2005/8/layout/process4"/>
    <dgm:cxn modelId="{15B831A7-2601-4975-B980-64ED4C14D10B}" type="presOf" srcId="{6DD960DD-6FAD-47A8-A3E3-581D64FBB3C5}" destId="{5367E365-8AE2-42B5-ADEC-6268AD31193C}" srcOrd="0" destOrd="0" presId="urn:microsoft.com/office/officeart/2005/8/layout/process4"/>
    <dgm:cxn modelId="{46BD1662-44AF-400B-823E-56FE22E15BD4}" type="presOf" srcId="{D2E76E0B-D07F-48D0-8E5D-B49C6A3E5484}" destId="{5BEF6ACD-E4D9-483B-BE81-7273F309ED42}" srcOrd="0" destOrd="0" presId="urn:microsoft.com/office/officeart/2005/8/layout/process4"/>
    <dgm:cxn modelId="{1502E533-D757-40D6-AD79-93DE7735F69A}" type="presOf" srcId="{CD87712C-51FD-4322-A9F1-80822B15F743}" destId="{FA536F48-1346-409C-902D-8F3D66EE07BA}" srcOrd="1" destOrd="0" presId="urn:microsoft.com/office/officeart/2005/8/layout/process4"/>
    <dgm:cxn modelId="{0D284C5B-7659-4EF4-80F4-A56F2E131811}" type="presOf" srcId="{CD87712C-51FD-4322-A9F1-80822B15F743}" destId="{B4C57572-3627-4C1C-A453-728FD79544B4}" srcOrd="0" destOrd="0" presId="urn:microsoft.com/office/officeart/2005/8/layout/process4"/>
    <dgm:cxn modelId="{A5DB38FD-2E4C-4248-9BEC-6FB622095FE6}" srcId="{D2E76E0B-D07F-48D0-8E5D-B49C6A3E5484}" destId="{42A408D1-F943-4BBF-A8F8-8BEF1F0C18AA}" srcOrd="0" destOrd="0" parTransId="{6ED28BF2-0FD6-4C06-B097-4CF9590BB701}" sibTransId="{BC12B0B7-BC1A-4661-A257-D3E266C06AF3}"/>
    <dgm:cxn modelId="{96A0BB74-DDDB-44C9-AD6A-EAF078AD8DFC}" srcId="{D2E76E0B-D07F-48D0-8E5D-B49C6A3E5484}" destId="{CD87712C-51FD-4322-A9F1-80822B15F743}" srcOrd="1" destOrd="0" parTransId="{ADA54822-A786-4C87-AAB3-3F7AD23E143E}" sibTransId="{1273B628-D86D-4D19-9771-89B773D74A07}"/>
    <dgm:cxn modelId="{52B5D806-482E-489D-8426-B58B7F400A45}" type="presParOf" srcId="{5BEF6ACD-E4D9-483B-BE81-7273F309ED42}" destId="{06D65FF1-1510-4E4A-AC04-821A106FE38C}" srcOrd="0" destOrd="0" presId="urn:microsoft.com/office/officeart/2005/8/layout/process4"/>
    <dgm:cxn modelId="{E52A6298-0A75-4767-A11E-949876B8C9E4}" type="presParOf" srcId="{06D65FF1-1510-4E4A-AC04-821A106FE38C}" destId="{5367E365-8AE2-42B5-ADEC-6268AD31193C}" srcOrd="0" destOrd="0" presId="urn:microsoft.com/office/officeart/2005/8/layout/process4"/>
    <dgm:cxn modelId="{F549847A-431D-4326-9B38-6399C7FD976D}" type="presParOf" srcId="{06D65FF1-1510-4E4A-AC04-821A106FE38C}" destId="{23E5E910-093C-4DBC-A087-EC870C3F33D7}" srcOrd="1" destOrd="0" presId="urn:microsoft.com/office/officeart/2005/8/layout/process4"/>
    <dgm:cxn modelId="{701E5250-DD3A-40E0-929B-85B3C17297E7}" type="presParOf" srcId="{06D65FF1-1510-4E4A-AC04-821A106FE38C}" destId="{826F529A-5830-4FC6-8772-6142EDBEF5BF}" srcOrd="2" destOrd="0" presId="urn:microsoft.com/office/officeart/2005/8/layout/process4"/>
    <dgm:cxn modelId="{69696ED7-E802-494B-95C7-381DF669D370}" type="presParOf" srcId="{826F529A-5830-4FC6-8772-6142EDBEF5BF}" destId="{C9D798F7-E996-4F05-B122-49806113D9AB}" srcOrd="0" destOrd="0" presId="urn:microsoft.com/office/officeart/2005/8/layout/process4"/>
    <dgm:cxn modelId="{FFD5B853-592D-4F71-9007-03DFD2D474AD}" type="presParOf" srcId="{5BEF6ACD-E4D9-483B-BE81-7273F309ED42}" destId="{800AE0AD-CF23-4F84-9EA3-9E7CA9A24CB1}" srcOrd="1" destOrd="0" presId="urn:microsoft.com/office/officeart/2005/8/layout/process4"/>
    <dgm:cxn modelId="{B13283C9-C70C-4D55-BAFC-AB46F37C9BD6}" type="presParOf" srcId="{5BEF6ACD-E4D9-483B-BE81-7273F309ED42}" destId="{D43A3DCE-A1D0-46DC-859E-5702D3B36518}" srcOrd="2" destOrd="0" presId="urn:microsoft.com/office/officeart/2005/8/layout/process4"/>
    <dgm:cxn modelId="{5AF9648E-168E-41DD-B73D-90E8A4D69742}" type="presParOf" srcId="{D43A3DCE-A1D0-46DC-859E-5702D3B36518}" destId="{B4C57572-3627-4C1C-A453-728FD79544B4}" srcOrd="0" destOrd="0" presId="urn:microsoft.com/office/officeart/2005/8/layout/process4"/>
    <dgm:cxn modelId="{A7BC60E9-862A-41DA-A46C-D974911D448B}" type="presParOf" srcId="{D43A3DCE-A1D0-46DC-859E-5702D3B36518}" destId="{FA536F48-1346-409C-902D-8F3D66EE07BA}" srcOrd="1" destOrd="0" presId="urn:microsoft.com/office/officeart/2005/8/layout/process4"/>
    <dgm:cxn modelId="{E339747C-9D4E-4BF0-B1D8-26161D2B2F4F}" type="presParOf" srcId="{D43A3DCE-A1D0-46DC-859E-5702D3B36518}" destId="{14014364-2CBA-4402-B528-1E0DCF0B47EC}" srcOrd="2" destOrd="0" presId="urn:microsoft.com/office/officeart/2005/8/layout/process4"/>
    <dgm:cxn modelId="{077BDAA9-4072-472F-A4B3-FBF5B23BAFD6}" type="presParOf" srcId="{14014364-2CBA-4402-B528-1E0DCF0B47EC}" destId="{2CE9425B-0971-414A-9D97-9F1109F8508D}" srcOrd="0" destOrd="0" presId="urn:microsoft.com/office/officeart/2005/8/layout/process4"/>
    <dgm:cxn modelId="{90BA0FFB-A461-4F79-A875-29814B29EBDF}" type="presParOf" srcId="{14014364-2CBA-4402-B528-1E0DCF0B47EC}" destId="{4A2B2AF3-8510-488F-A3F3-D3E61741B421}" srcOrd="1" destOrd="0" presId="urn:microsoft.com/office/officeart/2005/8/layout/process4"/>
    <dgm:cxn modelId="{B1B68285-1384-4812-BE97-322CCB9D5C88}" type="presParOf" srcId="{5BEF6ACD-E4D9-483B-BE81-7273F309ED42}" destId="{CD203F5A-85B4-4820-92D8-055094D68886}" srcOrd="3" destOrd="0" presId="urn:microsoft.com/office/officeart/2005/8/layout/process4"/>
    <dgm:cxn modelId="{C43EABD0-8132-4706-8C9B-0D404C0D9039}" type="presParOf" srcId="{5BEF6ACD-E4D9-483B-BE81-7273F309ED42}" destId="{701C0345-5774-4B80-8636-F183D5286C95}" srcOrd="4" destOrd="0" presId="urn:microsoft.com/office/officeart/2005/8/layout/process4"/>
    <dgm:cxn modelId="{185170F2-0B9D-4A0C-9122-734B3010DAF0}" type="presParOf" srcId="{701C0345-5774-4B80-8636-F183D5286C95}" destId="{6C1BED6F-626C-4DC3-B298-57B33D4520C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094AE8-ABE6-46E4-B02D-C0F935466824}">
      <dsp:nvSpPr>
        <dsp:cNvPr id="0" name=""/>
        <dsp:cNvSpPr/>
      </dsp:nvSpPr>
      <dsp:spPr>
        <a:xfrm>
          <a:off x="0" y="562609"/>
          <a:ext cx="6196013" cy="2478405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3CA5E2-D7E7-49A2-91C5-2F21E16C5206}">
      <dsp:nvSpPr>
        <dsp:cNvPr id="0" name=""/>
        <dsp:cNvSpPr/>
      </dsp:nvSpPr>
      <dsp:spPr>
        <a:xfrm>
          <a:off x="743521" y="996330"/>
          <a:ext cx="2044684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err="1" smtClean="0"/>
            <a:t>Psico</a:t>
          </a:r>
          <a:r>
            <a:rPr lang="es-MX" sz="3700" kern="1200" dirty="0" smtClean="0"/>
            <a:t>-</a:t>
          </a:r>
          <a:endParaRPr lang="es-MX" sz="3700" kern="1200" dirty="0"/>
        </a:p>
      </dsp:txBody>
      <dsp:txXfrm>
        <a:off x="743521" y="996330"/>
        <a:ext cx="2044684" cy="1214418"/>
      </dsp:txXfrm>
    </dsp:sp>
    <dsp:sp modelId="{EA4CA491-1644-4DB2-A91F-8812D5A8C0D2}">
      <dsp:nvSpPr>
        <dsp:cNvPr id="0" name=""/>
        <dsp:cNvSpPr/>
      </dsp:nvSpPr>
      <dsp:spPr>
        <a:xfrm>
          <a:off x="3098006" y="1392875"/>
          <a:ext cx="2416445" cy="1214418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1572" rIns="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-pedagógico </a:t>
          </a:r>
          <a:endParaRPr lang="es-MX" sz="3700" kern="1200" dirty="0"/>
        </a:p>
      </dsp:txBody>
      <dsp:txXfrm>
        <a:off x="3098006" y="1392875"/>
        <a:ext cx="2416445" cy="12144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E35CB2-CD47-4359-AC84-FBCA2CE9A6E9}">
      <dsp:nvSpPr>
        <dsp:cNvPr id="0" name=""/>
        <dsp:cNvSpPr/>
      </dsp:nvSpPr>
      <dsp:spPr>
        <a:xfrm>
          <a:off x="4867214" y="0"/>
          <a:ext cx="1325123" cy="36036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1E62D-3724-4AC6-8668-642DD8EBE7AA}">
      <dsp:nvSpPr>
        <dsp:cNvPr id="0" name=""/>
        <dsp:cNvSpPr/>
      </dsp:nvSpPr>
      <dsp:spPr>
        <a:xfrm>
          <a:off x="3674" y="0"/>
          <a:ext cx="4863540" cy="3603625"/>
        </a:xfrm>
        <a:prstGeom prst="round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El propósito de este curso es coadyuvar en los futuros docentes el desarrollo de saberes conceptuales, procedimentales y actitudinales que de manera integrada, promuevan la acción propositiva para planificar, diseñar, poner en marcha y valorar la pertinencia de potentes y eficaces ambientes de aprendizaje</a:t>
          </a:r>
          <a:endParaRPr lang="es-MX" sz="2300" kern="1200" dirty="0"/>
        </a:p>
      </dsp:txBody>
      <dsp:txXfrm>
        <a:off x="179588" y="175914"/>
        <a:ext cx="4511712" cy="32517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AD4A7E-A6A9-4CDC-B680-72E0FD2E22DD}">
      <dsp:nvSpPr>
        <dsp:cNvPr id="0" name=""/>
        <dsp:cNvSpPr/>
      </dsp:nvSpPr>
      <dsp:spPr>
        <a:xfrm rot="5400000">
          <a:off x="-199800" y="201609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1</a:t>
          </a:r>
          <a:endParaRPr lang="es-MX" sz="2800" kern="1200" dirty="0"/>
        </a:p>
      </dsp:txBody>
      <dsp:txXfrm rot="-5400000">
        <a:off x="1" y="468009"/>
        <a:ext cx="932402" cy="399601"/>
      </dsp:txXfrm>
    </dsp:sp>
    <dsp:sp modelId="{8967AD84-5C90-4724-A797-FD7CC67085FB}">
      <dsp:nvSpPr>
        <dsp:cNvPr id="0" name=""/>
        <dsp:cNvSpPr/>
      </dsp:nvSpPr>
      <dsp:spPr>
        <a:xfrm rot="5400000">
          <a:off x="3131306" y="-2197094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¿Qué tipo de ambientes de aprendizaje requiere la educación básica mexicana? Entre lo real y lo deseable</a:t>
          </a:r>
          <a:endParaRPr lang="es-MX" sz="1900" b="1" i="0" kern="1200" dirty="0"/>
        </a:p>
      </dsp:txBody>
      <dsp:txXfrm rot="-5400000">
        <a:off x="932403" y="44074"/>
        <a:ext cx="5221345" cy="781272"/>
      </dsp:txXfrm>
    </dsp:sp>
    <dsp:sp modelId="{604BAEA8-E101-43DC-96B7-124965EEF0DD}">
      <dsp:nvSpPr>
        <dsp:cNvPr id="0" name=""/>
        <dsp:cNvSpPr/>
      </dsp:nvSpPr>
      <dsp:spPr>
        <a:xfrm rot="5400000">
          <a:off x="-199800" y="1335611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2</a:t>
          </a:r>
          <a:endParaRPr lang="es-MX" sz="2800" kern="1200" dirty="0"/>
        </a:p>
      </dsp:txBody>
      <dsp:txXfrm rot="-5400000">
        <a:off x="1" y="1602011"/>
        <a:ext cx="932402" cy="399601"/>
      </dsp:txXfrm>
    </dsp:sp>
    <dsp:sp modelId="{2442B877-0EEB-4DF7-8983-A2B1BBC4DE34}">
      <dsp:nvSpPr>
        <dsp:cNvPr id="0" name=""/>
        <dsp:cNvSpPr/>
      </dsp:nvSpPr>
      <dsp:spPr>
        <a:xfrm rot="5400000">
          <a:off x="3131306" y="-1063093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Enfoques y tendencias teórico metodológicas en torno a los ambientes de aprendizaje: ¿de qué tipo, para qué, bajo qué principios?</a:t>
          </a:r>
          <a:endParaRPr lang="es-MX" sz="1900" b="1" i="0" kern="1200" dirty="0"/>
        </a:p>
      </dsp:txBody>
      <dsp:txXfrm rot="-5400000">
        <a:off x="932403" y="1178075"/>
        <a:ext cx="5221345" cy="781272"/>
      </dsp:txXfrm>
    </dsp:sp>
    <dsp:sp modelId="{DB9D3FEE-C6E8-475B-A4CC-59C336AD959A}">
      <dsp:nvSpPr>
        <dsp:cNvPr id="0" name=""/>
        <dsp:cNvSpPr/>
      </dsp:nvSpPr>
      <dsp:spPr>
        <a:xfrm rot="5400000">
          <a:off x="-199800" y="2469612"/>
          <a:ext cx="1332003" cy="93240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3</a:t>
          </a:r>
          <a:endParaRPr lang="es-MX" sz="2800" kern="1200" dirty="0"/>
        </a:p>
      </dsp:txBody>
      <dsp:txXfrm rot="-5400000">
        <a:off x="1" y="2736012"/>
        <a:ext cx="932402" cy="399601"/>
      </dsp:txXfrm>
    </dsp:sp>
    <dsp:sp modelId="{6CF07E70-E529-4B8C-80C4-05BD824FCC0F}">
      <dsp:nvSpPr>
        <dsp:cNvPr id="0" name=""/>
        <dsp:cNvSpPr/>
      </dsp:nvSpPr>
      <dsp:spPr>
        <a:xfrm rot="5400000">
          <a:off x="3131306" y="70907"/>
          <a:ext cx="865802" cy="5263610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b="1" i="0" kern="1200" dirty="0" smtClean="0"/>
            <a:t>Enseñar creando Ambientes de Aprendizaje</a:t>
          </a:r>
          <a:endParaRPr lang="es-MX" sz="1900" b="1" i="0" kern="1200" dirty="0"/>
        </a:p>
      </dsp:txBody>
      <dsp:txXfrm rot="-5400000">
        <a:off x="932403" y="2312076"/>
        <a:ext cx="5221345" cy="7812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1FAFC9-CD59-4617-AACF-8F0D83EEE80B}">
      <dsp:nvSpPr>
        <dsp:cNvPr id="0" name=""/>
        <dsp:cNvSpPr/>
      </dsp:nvSpPr>
      <dsp:spPr>
        <a:xfrm>
          <a:off x="156002" y="85546"/>
          <a:ext cx="2949762" cy="1769857"/>
        </a:xfrm>
        <a:prstGeom prst="rec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Bases Psicológicas del aprendizaje </a:t>
          </a:r>
          <a:endParaRPr lang="es-MX" sz="2900" kern="1200" dirty="0"/>
        </a:p>
      </dsp:txBody>
      <dsp:txXfrm>
        <a:off x="156002" y="85546"/>
        <a:ext cx="2949762" cy="1769857"/>
      </dsp:txXfrm>
    </dsp:sp>
    <dsp:sp modelId="{30F14F74-D03B-48B4-A00D-F407323FE303}">
      <dsp:nvSpPr>
        <dsp:cNvPr id="0" name=""/>
        <dsp:cNvSpPr/>
      </dsp:nvSpPr>
      <dsp:spPr>
        <a:xfrm>
          <a:off x="3108330" y="1741743"/>
          <a:ext cx="2949762" cy="1769857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Psicología del Desarrollo Infantil de 0 a 12 años</a:t>
          </a:r>
          <a:endParaRPr lang="es-MX" sz="2900" kern="1200" dirty="0"/>
        </a:p>
      </dsp:txBody>
      <dsp:txXfrm>
        <a:off x="3108330" y="1741743"/>
        <a:ext cx="2949762" cy="17698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0631B-8AEF-4B34-B3A0-5598BC375570}">
      <dsp:nvSpPr>
        <dsp:cNvPr id="0" name=""/>
        <dsp:cNvSpPr/>
      </dsp:nvSpPr>
      <dsp:spPr>
        <a:xfrm>
          <a:off x="188179" y="491"/>
          <a:ext cx="2771263" cy="1662758"/>
        </a:xfrm>
        <a:prstGeom prst="rect">
          <a:avLst/>
        </a:prstGeom>
        <a:solidFill>
          <a:schemeClr val="accent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Evaluación para el aprendizaje</a:t>
          </a:r>
          <a:endParaRPr lang="es-MX" sz="3100" kern="1200" dirty="0"/>
        </a:p>
      </dsp:txBody>
      <dsp:txXfrm>
        <a:off x="188179" y="491"/>
        <a:ext cx="2771263" cy="1662758"/>
      </dsp:txXfrm>
    </dsp:sp>
    <dsp:sp modelId="{0002F9C7-C869-42BE-BF93-23F9B8B8621B}">
      <dsp:nvSpPr>
        <dsp:cNvPr id="0" name=""/>
        <dsp:cNvSpPr/>
      </dsp:nvSpPr>
      <dsp:spPr>
        <a:xfrm>
          <a:off x="3236569" y="491"/>
          <a:ext cx="2771263" cy="166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a la diversidad</a:t>
          </a:r>
          <a:endParaRPr lang="es-MX" sz="3100" kern="1200" dirty="0"/>
        </a:p>
      </dsp:txBody>
      <dsp:txXfrm>
        <a:off x="3236569" y="491"/>
        <a:ext cx="2771263" cy="1662758"/>
      </dsp:txXfrm>
    </dsp:sp>
    <dsp:sp modelId="{4C7FDD8A-3453-41B0-B27D-ED18073F3CF2}">
      <dsp:nvSpPr>
        <dsp:cNvPr id="0" name=""/>
        <dsp:cNvSpPr/>
      </dsp:nvSpPr>
      <dsp:spPr>
        <a:xfrm>
          <a:off x="188179" y="1940375"/>
          <a:ext cx="2771263" cy="1662758"/>
        </a:xfrm>
        <a:prstGeom prst="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Diagnóstico e intervención socioeducativa </a:t>
          </a:r>
          <a:endParaRPr lang="es-MX" sz="3100" kern="1200" dirty="0"/>
        </a:p>
      </dsp:txBody>
      <dsp:txXfrm>
        <a:off x="188179" y="1940375"/>
        <a:ext cx="2771263" cy="1662758"/>
      </dsp:txXfrm>
    </dsp:sp>
    <dsp:sp modelId="{B10D3C6C-F00B-4D36-AD36-54DE2B88070E}">
      <dsp:nvSpPr>
        <dsp:cNvPr id="0" name=""/>
        <dsp:cNvSpPr/>
      </dsp:nvSpPr>
      <dsp:spPr>
        <a:xfrm>
          <a:off x="3236569" y="1940375"/>
          <a:ext cx="2771263" cy="1662758"/>
        </a:xfrm>
        <a:prstGeom prst="rect">
          <a:avLst/>
        </a:prstGeom>
        <a:solidFill>
          <a:schemeClr val="bg2">
            <a:lumMod val="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Atención educativa para la inclusión</a:t>
          </a:r>
          <a:endParaRPr lang="es-MX" sz="3100" kern="1200" dirty="0"/>
        </a:p>
      </dsp:txBody>
      <dsp:txXfrm>
        <a:off x="3236569" y="1940375"/>
        <a:ext cx="2771263" cy="166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141CA-10F5-496D-982D-C45B03ED8F92}">
      <dsp:nvSpPr>
        <dsp:cNvPr id="0" name=""/>
        <dsp:cNvSpPr/>
      </dsp:nvSpPr>
      <dsp:spPr>
        <a:xfrm>
          <a:off x="1308375" y="0"/>
          <a:ext cx="3600222" cy="3600222"/>
        </a:xfrm>
        <a:prstGeom prst="upArrow">
          <a:avLst>
            <a:gd name="adj1" fmla="val 50000"/>
            <a:gd name="adj2" fmla="val 35000"/>
          </a:avLst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Adecuación curricular</a:t>
          </a:r>
          <a:endParaRPr lang="es-MX" sz="2300" kern="1200" dirty="0"/>
        </a:p>
      </dsp:txBody>
      <dsp:txXfrm>
        <a:off x="2208431" y="630039"/>
        <a:ext cx="1800111" cy="29701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5E910-093C-4DBC-A087-EC870C3F33D7}">
      <dsp:nvSpPr>
        <dsp:cNvPr id="0" name=""/>
        <dsp:cNvSpPr/>
      </dsp:nvSpPr>
      <dsp:spPr>
        <a:xfrm>
          <a:off x="0" y="2712639"/>
          <a:ext cx="6196013" cy="890348"/>
        </a:xfrm>
        <a:prstGeom prst="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Observación y Práctica </a:t>
          </a:r>
          <a:r>
            <a:rPr lang="es-ES" sz="2000" b="0" kern="1200" dirty="0" smtClean="0"/>
            <a:t>10%</a:t>
          </a:r>
          <a:endParaRPr lang="es-MX" sz="2000" b="0" kern="1200" dirty="0"/>
        </a:p>
      </dsp:txBody>
      <dsp:txXfrm>
        <a:off x="0" y="2712639"/>
        <a:ext cx="6196013" cy="480788"/>
      </dsp:txXfrm>
    </dsp:sp>
    <dsp:sp modelId="{C9D798F7-E996-4F05-B122-49806113D9AB}">
      <dsp:nvSpPr>
        <dsp:cNvPr id="0" name=""/>
        <dsp:cNvSpPr/>
      </dsp:nvSpPr>
      <dsp:spPr>
        <a:xfrm>
          <a:off x="0" y="3181895"/>
          <a:ext cx="6196013" cy="4095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184912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/>
            <a:t>Participación</a:t>
          </a:r>
          <a:r>
            <a:rPr lang="es-ES" sz="2600" kern="1200" dirty="0" smtClean="0"/>
            <a:t> 10%</a:t>
          </a:r>
          <a:endParaRPr lang="es-MX" sz="2600" kern="1200" dirty="0"/>
        </a:p>
      </dsp:txBody>
      <dsp:txXfrm>
        <a:off x="0" y="3181895"/>
        <a:ext cx="6196013" cy="409560"/>
      </dsp:txXfrm>
    </dsp:sp>
    <dsp:sp modelId="{FA536F48-1346-409C-902D-8F3D66EE07BA}">
      <dsp:nvSpPr>
        <dsp:cNvPr id="0" name=""/>
        <dsp:cNvSpPr/>
      </dsp:nvSpPr>
      <dsp:spPr>
        <a:xfrm rot="10800000">
          <a:off x="0" y="1356638"/>
          <a:ext cx="6196013" cy="1369356"/>
        </a:xfrm>
        <a:prstGeom prst="upArrowCallout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Trabajos escritos </a:t>
          </a:r>
          <a:r>
            <a:rPr lang="es-ES" sz="1700" kern="1200" dirty="0" smtClean="0"/>
            <a:t>40% : 15 evidencias de aprendizaje, </a:t>
          </a:r>
          <a:endParaRPr lang="es-MX" sz="1700" kern="1200" dirty="0"/>
        </a:p>
      </dsp:txBody>
      <dsp:txXfrm rot="-10800000">
        <a:off x="0" y="1356638"/>
        <a:ext cx="6196013" cy="480644"/>
      </dsp:txXfrm>
    </dsp:sp>
    <dsp:sp modelId="{2CE9425B-0971-414A-9D97-9F1109F8508D}">
      <dsp:nvSpPr>
        <dsp:cNvPr id="0" name=""/>
        <dsp:cNvSpPr/>
      </dsp:nvSpPr>
      <dsp:spPr>
        <a:xfrm>
          <a:off x="0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10 trabajos escritos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0" y="1837282"/>
        <a:ext cx="3098006" cy="409437"/>
      </dsp:txXfrm>
    </dsp:sp>
    <dsp:sp modelId="{4A2B2AF3-8510-488F-A3F3-D3E61741B421}">
      <dsp:nvSpPr>
        <dsp:cNvPr id="0" name=""/>
        <dsp:cNvSpPr/>
      </dsp:nvSpPr>
      <dsp:spPr>
        <a:xfrm>
          <a:off x="3098006" y="1837282"/>
          <a:ext cx="3098006" cy="409437"/>
        </a:xfrm>
        <a:prstGeom prst="rect">
          <a:avLst/>
        </a:prstGeom>
        <a:solidFill>
          <a:schemeClr val="tx2">
            <a:lumMod val="75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/>
              </a:solidFill>
            </a:rPr>
            <a:t>15 portafolio</a:t>
          </a:r>
          <a:endParaRPr lang="es-MX" sz="2000" kern="1200" dirty="0">
            <a:solidFill>
              <a:schemeClr val="bg1"/>
            </a:solidFill>
          </a:endParaRPr>
        </a:p>
      </dsp:txBody>
      <dsp:txXfrm>
        <a:off x="3098006" y="1837282"/>
        <a:ext cx="3098006" cy="409437"/>
      </dsp:txXfrm>
    </dsp:sp>
    <dsp:sp modelId="{6C1BED6F-626C-4DC3-B298-57B33D4520CB}">
      <dsp:nvSpPr>
        <dsp:cNvPr id="0" name=""/>
        <dsp:cNvSpPr/>
      </dsp:nvSpPr>
      <dsp:spPr>
        <a:xfrm rot="10800000">
          <a:off x="0" y="636"/>
          <a:ext cx="6196013" cy="1369356"/>
        </a:xfrm>
        <a:prstGeom prst="upArrowCallout">
          <a:avLst/>
        </a:prstGeom>
        <a:solidFill>
          <a:schemeClr val="tx2">
            <a:lumMod val="5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/>
            <a:t>Exámenes</a:t>
          </a:r>
          <a:r>
            <a:rPr lang="es-ES" sz="2300" kern="1200" dirty="0" smtClean="0"/>
            <a:t>: 40% (20 parcial y 20 institucional)</a:t>
          </a:r>
          <a:endParaRPr lang="es-MX" sz="2300" kern="1200" dirty="0"/>
        </a:p>
      </dsp:txBody>
      <dsp:txXfrm rot="10800000">
        <a:off x="0" y="636"/>
        <a:ext cx="6196013" cy="889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38372EF-09ED-4DC6-80CC-E07EB91C36ED}" type="datetimeFigureOut">
              <a:rPr lang="es-MX" smtClean="0"/>
              <a:t>26/09/2013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21134B5-F70B-475F-AC20-0B603A3ACC3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AMBIENTES DE APRENDIZAJE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</a:rPr>
              <a:t>ENCUADRE</a:t>
            </a:r>
            <a:endParaRPr lang="es-MX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96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 SON SUBSECUENTES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168614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061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65245" cy="1202485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RELACIÓN DE LA MATERIA CON ASIGNATURAS DEL MISMO SEMESTRE</a:t>
            </a:r>
            <a:endParaRPr lang="es-MX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7786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674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CRITERIOS DE EVALUACIÓN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291509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327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ctr"/>
            <a:r>
              <a:rPr lang="es-ES" sz="4400" b="1" dirty="0"/>
              <a:t>producto final de curso: Foro de discusión</a:t>
            </a:r>
          </a:p>
          <a:p>
            <a:pPr lvl="0" algn="ctr"/>
            <a:endParaRPr lang="es-ES" sz="4200" b="1" dirty="0"/>
          </a:p>
          <a:p>
            <a:pPr lvl="0" algn="ctr"/>
            <a:endParaRPr lang="es-ES" sz="3600" b="1" dirty="0"/>
          </a:p>
          <a:p>
            <a:pPr lvl="0" algn="ctr"/>
            <a:r>
              <a:rPr lang="es-MX" sz="4200" b="1" dirty="0" smtClean="0"/>
              <a:t>             Jornadas </a:t>
            </a:r>
            <a:r>
              <a:rPr lang="es-MX" sz="4200" b="1" dirty="0"/>
              <a:t>de observación y práctica </a:t>
            </a:r>
            <a:r>
              <a:rPr lang="es-MX" sz="4200" b="1" dirty="0" smtClean="0"/>
              <a:t>docente</a:t>
            </a:r>
          </a:p>
          <a:p>
            <a:pPr lvl="0" algn="ctr"/>
            <a:endParaRPr lang="es-MX" sz="4200" b="1" dirty="0" smtClean="0"/>
          </a:p>
          <a:p>
            <a:pPr lvl="0" algn="ctr"/>
            <a:r>
              <a:rPr lang="es-MX" sz="4200" b="1" dirty="0" smtClean="0"/>
              <a:t>Primer Jornada</a:t>
            </a:r>
          </a:p>
          <a:p>
            <a:pPr algn="ctr"/>
            <a:r>
              <a:rPr lang="es-MX" sz="4200" b="1" dirty="0"/>
              <a:t>23 VISITA </a:t>
            </a:r>
            <a:r>
              <a:rPr lang="es-MX" sz="4200" b="1"/>
              <a:t>PREVIA </a:t>
            </a:r>
            <a:r>
              <a:rPr lang="es-MX" sz="4200" b="1" smtClean="0"/>
              <a:t>SEP</a:t>
            </a:r>
            <a:endParaRPr lang="es-ES" sz="4200" b="1" dirty="0"/>
          </a:p>
          <a:p>
            <a:pPr algn="ctr"/>
            <a:r>
              <a:rPr lang="es-MX" sz="4200" b="1" dirty="0"/>
              <a:t>24 Y 25 VISITA DE OBSERVACIÓN JARDINES DE NIÑOS.</a:t>
            </a:r>
            <a:endParaRPr lang="es-ES" sz="4200" b="1" dirty="0"/>
          </a:p>
          <a:p>
            <a:pPr algn="ctr"/>
            <a:r>
              <a:rPr lang="es-MX" sz="4200" b="1" dirty="0"/>
              <a:t> </a:t>
            </a:r>
            <a:endParaRPr lang="es-ES" sz="4200" b="1" dirty="0"/>
          </a:p>
          <a:p>
            <a:pPr marL="0" lvl="0" indent="0" algn="ctr">
              <a:buNone/>
            </a:pPr>
            <a:endParaRPr lang="es-MX" sz="4200" b="1" dirty="0" smtClean="0"/>
          </a:p>
          <a:p>
            <a:pPr lvl="0" algn="ctr"/>
            <a:endParaRPr lang="es-MX" sz="4200" b="1" dirty="0"/>
          </a:p>
          <a:p>
            <a:pPr lvl="0" algn="ctr"/>
            <a:r>
              <a:rPr lang="es-MX" sz="4200" b="1" dirty="0"/>
              <a:t>Segunda </a:t>
            </a:r>
            <a:r>
              <a:rPr lang="es-MX" sz="4200" b="1" dirty="0" smtClean="0"/>
              <a:t>jornada</a:t>
            </a:r>
          </a:p>
          <a:p>
            <a:pPr lvl="0" algn="ctr"/>
            <a:endParaRPr lang="es-ES" sz="4200" b="1" dirty="0" smtClean="0"/>
          </a:p>
          <a:p>
            <a:pPr lvl="0" algn="ctr"/>
            <a:r>
              <a:rPr lang="es-MX" sz="4200" b="1" dirty="0" smtClean="0"/>
              <a:t>-30-31 oct-1 de nov</a:t>
            </a:r>
          </a:p>
          <a:p>
            <a:pPr lvl="0" algn="ctr"/>
            <a:endParaRPr lang="es-MX" sz="4200" b="1" dirty="0"/>
          </a:p>
          <a:p>
            <a:pPr lvl="0" algn="ctr"/>
            <a:r>
              <a:rPr lang="es-MX" sz="4200" b="1" dirty="0"/>
              <a:t>Tercer </a:t>
            </a:r>
            <a:r>
              <a:rPr lang="es-MX" sz="4200" b="1" dirty="0" smtClean="0"/>
              <a:t>jornada</a:t>
            </a:r>
          </a:p>
          <a:p>
            <a:pPr algn="ctr"/>
            <a:r>
              <a:rPr lang="es-MX" sz="4200" b="1" dirty="0"/>
              <a:t>  </a:t>
            </a:r>
            <a:r>
              <a:rPr lang="es-MX" sz="4200" b="1" dirty="0" smtClean="0"/>
              <a:t>9 al 13 dic.</a:t>
            </a:r>
          </a:p>
          <a:p>
            <a:pPr algn="ctr"/>
            <a:r>
              <a:rPr lang="es-MX" sz="4200" b="1" dirty="0" smtClean="0"/>
              <a:t>OBSERVACION </a:t>
            </a:r>
            <a:r>
              <a:rPr lang="es-MX" sz="4200" b="1" dirty="0"/>
              <a:t>Y AYUDANTIA  2 DIAS ,PRACTICA 3 </a:t>
            </a:r>
            <a:r>
              <a:rPr lang="es-MX" sz="4200" b="1" dirty="0" smtClean="0"/>
              <a:t>DIIAS</a:t>
            </a:r>
            <a:endParaRPr lang="es-ES" sz="4200" b="1" dirty="0"/>
          </a:p>
          <a:p>
            <a:pPr lvl="0" algn="ctr"/>
            <a:endParaRPr lang="es-MX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2249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NOTAS sobre la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La evaluación final de cada bimestre quedará sujeta a la buena actitud, disposición y respeto en el aula hacia el docente y compañeros, de ser lo contario automáticamente pasará a una evaluación reprobatoria. </a:t>
            </a:r>
            <a:endParaRPr lang="es-ES" dirty="0" smtClean="0"/>
          </a:p>
          <a:p>
            <a:r>
              <a:rPr lang="es-ES" dirty="0" smtClean="0"/>
              <a:t>Será </a:t>
            </a:r>
            <a:r>
              <a:rPr lang="es-ES" dirty="0"/>
              <a:t>requisito que la alumna presente el examen institucional para tener derecho al promedio bimestral. </a:t>
            </a: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maestro de la institución que sea el responsable en las aplicaciones de exámenes institucionales está facultado para suspender el </a:t>
            </a:r>
            <a:r>
              <a:rPr lang="es-ES" dirty="0" smtClean="0"/>
              <a:t>examen, </a:t>
            </a:r>
            <a:r>
              <a:rPr lang="es-ES" dirty="0"/>
              <a:t>y la calificación automáticamente será de cero en el examen </a:t>
            </a:r>
            <a:r>
              <a:rPr lang="es-ES" dirty="0" smtClean="0"/>
              <a:t>correspondiente.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4503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20253509">
            <a:off x="966437" y="1930651"/>
            <a:ext cx="721114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ÉXITO en</a:t>
            </a:r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el logro de tus</a:t>
            </a:r>
          </a:p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METAS!!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04639" y="5460032"/>
            <a:ext cx="733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002060"/>
                </a:solidFill>
              </a:rPr>
              <a:t>¿Quién dijo que el aprendizaje debe ser doloroso?</a:t>
            </a:r>
            <a:endParaRPr lang="es-MX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16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51843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37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PROPÓSITO DEL CURSO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747980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394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UNIDADES</a:t>
            </a:r>
            <a:endParaRPr lang="es-MX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63521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046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ORIENTACIONES DIDÁCTICAS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Metodología que combine actividades de seminario, trabajo colaborativo, ejercicios de investigación documental y de </a:t>
            </a:r>
            <a:r>
              <a:rPr lang="es-MX" dirty="0" smtClean="0"/>
              <a:t>análisis </a:t>
            </a:r>
            <a:r>
              <a:rPr lang="es-MX" dirty="0"/>
              <a:t>y conducción de proyectos de intervención.</a:t>
            </a:r>
          </a:p>
        </p:txBody>
      </p:sp>
    </p:spTree>
    <p:extLst>
      <p:ext uri="{BB962C8B-B14F-4D97-AF65-F5344CB8AC3E}">
        <p14:creationId xmlns:p14="http://schemas.microsoft.com/office/powerpoint/2010/main" val="33049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620688"/>
            <a:ext cx="6965245" cy="1399379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ANÁLISIS DE LAS EXPERIENCIAS OBTENIDAS EN LOS JARDINES DE NIÑOS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En cada jornada de observación, ayudantía y práctica las alumnas desarrollarán diversos indicadores de observación.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380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RASGOS DESEABLES DEL PERFIL DE EGRESO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/>
              <a:t>Diseña planeaciones didácticas, aplicando sus conocimientos pedagógicos y disciplinares para responder a las necesidades del contexto en el marco de los planes y programas de educación básica.</a:t>
            </a:r>
          </a:p>
          <a:p>
            <a:pPr lvl="0"/>
            <a:r>
              <a:rPr lang="es-MX" dirty="0"/>
              <a:t>Genera ambientes formativos para propiciar la autonomía y promover el desarrollo de las competencias en los alumnos de educación básica.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098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692696"/>
            <a:ext cx="7056784" cy="5030373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Aplica críticamente el plan y programas de estudio de la educación básica para alcanzar los propósitos educativos y contribuir al pleno desenvolvimiento de las capacidades de los alumnos del nivel escolar.</a:t>
            </a:r>
          </a:p>
          <a:p>
            <a:pPr lvl="0"/>
            <a:r>
              <a:rPr lang="es-MX" dirty="0"/>
              <a:t>Usa las TIC como herramienta de enseñanza y aprendizaje.</a:t>
            </a:r>
          </a:p>
          <a:p>
            <a:pPr lvl="0"/>
            <a:r>
              <a:rPr lang="es-MX" dirty="0"/>
              <a:t>Emplea la evaluación para intervenir en los diferentes ámbitos y momentos de la tarea educativa</a:t>
            </a:r>
          </a:p>
          <a:p>
            <a:pPr lvl="0"/>
            <a:r>
              <a:rPr lang="es-MX" dirty="0"/>
              <a:t>Propicia y regula espacios de aprendizaje incluyentes para todos los alumnos, con el fin de promover la convivencia, el respeto y la aceptación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273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ASIGNATURAS  QUE LA ANTECEDEN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464242"/>
              </p:ext>
            </p:extLst>
          </p:nvPr>
        </p:nvGraphicFramePr>
        <p:xfrm>
          <a:off x="1463675" y="2119313"/>
          <a:ext cx="6196013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440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67</TotalTime>
  <Words>529</Words>
  <Application>Microsoft Office PowerPoint</Application>
  <PresentationFormat>Presentación en pantalla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Chincheta</vt:lpstr>
      <vt:lpstr>AMBIENTES DE APRENDIZAJE</vt:lpstr>
      <vt:lpstr>ENFOQUE</vt:lpstr>
      <vt:lpstr>PROPÓSITO DEL CURSO</vt:lpstr>
      <vt:lpstr>UNIDADES</vt:lpstr>
      <vt:lpstr>ORIENTACIONES DIDÁCTICAS</vt:lpstr>
      <vt:lpstr>ANÁLISIS DE LAS EXPERIENCIAS OBTENIDAS EN LOS JARDINES DE NIÑOS</vt:lpstr>
      <vt:lpstr>RASGOS DESEABLES DEL PERFIL DE EGRESO</vt:lpstr>
      <vt:lpstr>Presentación de PowerPoint</vt:lpstr>
      <vt:lpstr>ASIGNATURAS  QUE LA ANTECEDEN</vt:lpstr>
      <vt:lpstr>ASIGNATURAS  QUE  SON SUBSECUENTES</vt:lpstr>
      <vt:lpstr>RELACIÓN DE LA MATERIA CON ASIGNATURAS DEL MISMO SEMESTRE</vt:lpstr>
      <vt:lpstr>CRITERIOS DE EVALUACIÓN</vt:lpstr>
      <vt:lpstr>Presentación de PowerPoint</vt:lpstr>
      <vt:lpstr>NOTAS sobre la evaluación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AMBIENTES DE APRENDIZAJE</dc:title>
  <dc:creator>Adán</dc:creator>
  <cp:lastModifiedBy>Usuario</cp:lastModifiedBy>
  <cp:revision>13</cp:revision>
  <dcterms:created xsi:type="dcterms:W3CDTF">2013-08-20T13:29:05Z</dcterms:created>
  <dcterms:modified xsi:type="dcterms:W3CDTF">2013-09-26T15:39:57Z</dcterms:modified>
</cp:coreProperties>
</file>