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20"/>
  </p:notesMasterIdLst>
  <p:sldIdLst>
    <p:sldId id="508" r:id="rId2"/>
    <p:sldId id="549" r:id="rId3"/>
    <p:sldId id="550" r:id="rId4"/>
    <p:sldId id="551" r:id="rId5"/>
    <p:sldId id="520" r:id="rId6"/>
    <p:sldId id="392" r:id="rId7"/>
    <p:sldId id="505" r:id="rId8"/>
    <p:sldId id="499" r:id="rId9"/>
    <p:sldId id="500" r:id="rId10"/>
    <p:sldId id="546" r:id="rId11"/>
    <p:sldId id="521" r:id="rId12"/>
    <p:sldId id="547" r:id="rId13"/>
    <p:sldId id="522" r:id="rId14"/>
    <p:sldId id="530" r:id="rId15"/>
    <p:sldId id="523" r:id="rId16"/>
    <p:sldId id="539" r:id="rId17"/>
    <p:sldId id="543" r:id="rId18"/>
    <p:sldId id="545" r:id="rId19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08" autoAdjust="0"/>
    <p:restoredTop sz="94660"/>
  </p:normalViewPr>
  <p:slideViewPr>
    <p:cSldViewPr>
      <p:cViewPr>
        <p:scale>
          <a:sx n="70" d="100"/>
          <a:sy n="70" d="100"/>
        </p:scale>
        <p:origin x="-137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25758-E8D2-461D-8D70-5A4D2EDB254B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B07BBFA-C517-4EAD-AEE6-E9A1CF72EC09}">
      <dgm:prSet custT="1"/>
      <dgm:spPr/>
      <dgm:t>
        <a:bodyPr/>
        <a:lstStyle/>
        <a:p>
          <a:pPr rtl="0"/>
          <a:r>
            <a:rPr lang="es-ES" sz="900" b="1" i="1" dirty="0" smtClean="0">
              <a:solidFill>
                <a:schemeClr val="tx1"/>
              </a:solidFill>
            </a:rPr>
            <a:t>DISEÑA </a:t>
          </a:r>
          <a:r>
            <a:rPr lang="es-ES" sz="900" dirty="0" smtClean="0">
              <a:solidFill>
                <a:schemeClr val="tx1"/>
              </a:solidFill>
            </a:rPr>
            <a:t>PLANEACIONES DIDÁCTICAS, APLICANDO SUS CONOCIMIENTOS PEDAGÓGICOS Y DISCIPLINARES QUE    RESPONDAN AL  PLAN Y PROGRAMAS DE ESTUDIO DE LA EDUCACIÓN BÁSICA</a:t>
          </a:r>
          <a:endParaRPr lang="es-MX" sz="900" dirty="0">
            <a:solidFill>
              <a:schemeClr val="tx1"/>
            </a:solidFill>
          </a:endParaRPr>
        </a:p>
      </dgm:t>
    </dgm:pt>
    <dgm:pt modelId="{DDDC638C-A235-4BDE-A07E-9B62280C9949}" type="parTrans" cxnId="{78ED24BD-F460-4134-A674-1B42FAEA348D}">
      <dgm:prSet/>
      <dgm:spPr/>
      <dgm:t>
        <a:bodyPr/>
        <a:lstStyle/>
        <a:p>
          <a:endParaRPr lang="es-MX"/>
        </a:p>
      </dgm:t>
    </dgm:pt>
    <dgm:pt modelId="{C871679F-CEA9-4F2C-A407-C8F85CCD986A}" type="sibTrans" cxnId="{78ED24BD-F460-4134-A674-1B42FAEA348D}">
      <dgm:prSet/>
      <dgm:spPr/>
      <dgm:t>
        <a:bodyPr/>
        <a:lstStyle/>
        <a:p>
          <a:endParaRPr lang="es-MX"/>
        </a:p>
      </dgm:t>
    </dgm:pt>
    <dgm:pt modelId="{FE9B6528-5545-4A37-A90D-CE748679DB5A}">
      <dgm:prSet custT="1"/>
      <dgm:spPr/>
      <dgm:t>
        <a:bodyPr/>
        <a:lstStyle/>
        <a:p>
          <a:pPr rtl="0"/>
          <a:r>
            <a:rPr lang="es-ES" sz="900" b="1" i="1" dirty="0" smtClean="0">
              <a:solidFill>
                <a:schemeClr val="tx1"/>
              </a:solidFill>
            </a:rPr>
            <a:t>GENERA </a:t>
          </a:r>
          <a:r>
            <a:rPr lang="es-ES" sz="900" dirty="0" smtClean="0">
              <a:solidFill>
                <a:schemeClr val="tx1"/>
              </a:solidFill>
            </a:rPr>
            <a:t>AMBIENTES FORMATIVOS PARA PROPICIAR LA AUTONOMÍA Y PROMOVER EL DESARROLLO DE LAS COMPETENCIAS  EN LOS ALUMNOS DE EDUCACIÓN BÁSICA.      	</a:t>
          </a:r>
          <a:endParaRPr lang="es-MX" sz="900" dirty="0">
            <a:solidFill>
              <a:schemeClr val="tx1"/>
            </a:solidFill>
          </a:endParaRPr>
        </a:p>
      </dgm:t>
    </dgm:pt>
    <dgm:pt modelId="{005C13D5-3DE7-466B-884C-5FAC089483A8}" type="parTrans" cxnId="{99E65578-F46C-4193-998F-1651A1D792E0}">
      <dgm:prSet/>
      <dgm:spPr/>
      <dgm:t>
        <a:bodyPr/>
        <a:lstStyle/>
        <a:p>
          <a:endParaRPr lang="es-MX"/>
        </a:p>
      </dgm:t>
    </dgm:pt>
    <dgm:pt modelId="{D39082AD-F332-4C9D-953D-3A3354E42104}" type="sibTrans" cxnId="{99E65578-F46C-4193-998F-1651A1D792E0}">
      <dgm:prSet/>
      <dgm:spPr/>
      <dgm:t>
        <a:bodyPr/>
        <a:lstStyle/>
        <a:p>
          <a:endParaRPr lang="es-MX"/>
        </a:p>
      </dgm:t>
    </dgm:pt>
    <dgm:pt modelId="{03ADF579-EDB8-47B4-905B-4A48C7107778}">
      <dgm:prSet custT="1"/>
      <dgm:spPr/>
      <dgm:t>
        <a:bodyPr/>
        <a:lstStyle/>
        <a:p>
          <a:pPr rtl="0"/>
          <a:r>
            <a:rPr lang="es-ES" sz="900" b="1" i="1" dirty="0" smtClean="0">
              <a:solidFill>
                <a:schemeClr val="tx1"/>
              </a:solidFill>
            </a:rPr>
            <a:t>USA</a:t>
          </a:r>
          <a:r>
            <a:rPr lang="es-ES" sz="900" dirty="0" smtClean="0">
              <a:solidFill>
                <a:schemeClr val="tx1"/>
              </a:solidFill>
            </a:rPr>
            <a:t> LAS TIC COMO HERRAMIENTA DE ENSEÑANZA Y APRENDIZAJE.</a:t>
          </a:r>
          <a:endParaRPr lang="es-MX" sz="900" dirty="0">
            <a:solidFill>
              <a:schemeClr val="tx1"/>
            </a:solidFill>
          </a:endParaRPr>
        </a:p>
      </dgm:t>
    </dgm:pt>
    <dgm:pt modelId="{79C2CE84-3F8A-4B05-BE6C-7DB289752DFF}" type="parTrans" cxnId="{AC4A2B36-F399-4E44-8E01-E331DA2C5E9C}">
      <dgm:prSet/>
      <dgm:spPr/>
      <dgm:t>
        <a:bodyPr/>
        <a:lstStyle/>
        <a:p>
          <a:endParaRPr lang="es-MX"/>
        </a:p>
      </dgm:t>
    </dgm:pt>
    <dgm:pt modelId="{4496D6AE-8F89-413E-A355-B35E6CF7D78C}" type="sibTrans" cxnId="{AC4A2B36-F399-4E44-8E01-E331DA2C5E9C}">
      <dgm:prSet/>
      <dgm:spPr/>
      <dgm:t>
        <a:bodyPr/>
        <a:lstStyle/>
        <a:p>
          <a:endParaRPr lang="es-MX"/>
        </a:p>
      </dgm:t>
    </dgm:pt>
    <dgm:pt modelId="{3A266DDF-69CE-40E9-89A8-71F0F5C5E1C2}">
      <dgm:prSet custT="1"/>
      <dgm:spPr/>
      <dgm:t>
        <a:bodyPr/>
        <a:lstStyle/>
        <a:p>
          <a:pPr rtl="0"/>
          <a:r>
            <a:rPr lang="es-ES" sz="900" b="1" i="1" dirty="0" smtClean="0">
              <a:solidFill>
                <a:schemeClr val="tx1"/>
              </a:solidFill>
            </a:rPr>
            <a:t>EMPLEA  </a:t>
          </a:r>
          <a:r>
            <a:rPr lang="es-ES" sz="900" dirty="0" smtClean="0">
              <a:solidFill>
                <a:schemeClr val="tx1"/>
              </a:solidFill>
            </a:rPr>
            <a:t>LA EVALUACIÓN PARA INTERVENIR EN LOS DIFERENTES ÁMBITOS Y MOMENTOS DE LA TAREA EDUCATIVA. </a:t>
          </a:r>
          <a:endParaRPr lang="es-MX" sz="900" dirty="0">
            <a:solidFill>
              <a:schemeClr val="tx1"/>
            </a:solidFill>
          </a:endParaRPr>
        </a:p>
      </dgm:t>
    </dgm:pt>
    <dgm:pt modelId="{9D8EDB59-109C-4FBF-B068-2E95BADFE98C}" type="parTrans" cxnId="{002EA8E7-5BAD-41D0-A79E-CF9E28D560FB}">
      <dgm:prSet/>
      <dgm:spPr/>
      <dgm:t>
        <a:bodyPr/>
        <a:lstStyle/>
        <a:p>
          <a:endParaRPr lang="es-MX"/>
        </a:p>
      </dgm:t>
    </dgm:pt>
    <dgm:pt modelId="{F12A6E31-9F2D-43E9-8423-CF5842106F2D}" type="sibTrans" cxnId="{002EA8E7-5BAD-41D0-A79E-CF9E28D560FB}">
      <dgm:prSet/>
      <dgm:spPr/>
      <dgm:t>
        <a:bodyPr/>
        <a:lstStyle/>
        <a:p>
          <a:endParaRPr lang="es-MX"/>
        </a:p>
      </dgm:t>
    </dgm:pt>
    <dgm:pt modelId="{A7FD6B08-5720-4CB7-BFE0-4DF33A1E8949}">
      <dgm:prSet custT="1"/>
      <dgm:spPr/>
      <dgm:t>
        <a:bodyPr/>
        <a:lstStyle/>
        <a:p>
          <a:pPr rtl="0"/>
          <a:r>
            <a:rPr lang="es-ES" sz="900" b="1" i="1" dirty="0" smtClean="0">
              <a:solidFill>
                <a:schemeClr val="tx1"/>
              </a:solidFill>
            </a:rPr>
            <a:t>CONSTRUYE  </a:t>
          </a:r>
          <a:r>
            <a:rPr lang="es-ES" sz="900" dirty="0" smtClean="0">
              <a:solidFill>
                <a:schemeClr val="tx1"/>
              </a:solidFill>
            </a:rPr>
            <a:t>UN PORTAFOLIO DE EVIDENCIAS CON LOS PRODUCTOS ELABORADOS DURANTE EL CURSO</a:t>
          </a:r>
          <a:endParaRPr lang="es-MX" sz="900" dirty="0">
            <a:solidFill>
              <a:schemeClr val="tx1"/>
            </a:solidFill>
          </a:endParaRPr>
        </a:p>
      </dgm:t>
    </dgm:pt>
    <dgm:pt modelId="{C83140CF-A74B-4678-9BF0-51614841F1C6}" type="parTrans" cxnId="{7C4059E1-FAD1-4D89-B7AC-E6D1983C0177}">
      <dgm:prSet/>
      <dgm:spPr/>
      <dgm:t>
        <a:bodyPr/>
        <a:lstStyle/>
        <a:p>
          <a:endParaRPr lang="es-MX"/>
        </a:p>
      </dgm:t>
    </dgm:pt>
    <dgm:pt modelId="{CEE7B506-F1A2-41DB-ABFB-56E46B076C7F}" type="sibTrans" cxnId="{7C4059E1-FAD1-4D89-B7AC-E6D1983C0177}">
      <dgm:prSet/>
      <dgm:spPr/>
      <dgm:t>
        <a:bodyPr/>
        <a:lstStyle/>
        <a:p>
          <a:endParaRPr lang="es-MX"/>
        </a:p>
      </dgm:t>
    </dgm:pt>
    <dgm:pt modelId="{BFEC32BC-4966-44B5-BB00-364B9D86EEF3}">
      <dgm:prSet custT="1"/>
      <dgm:spPr/>
      <dgm:t>
        <a:bodyPr/>
        <a:lstStyle/>
        <a:p>
          <a:pPr rtl="0"/>
          <a:endParaRPr lang="es-MX" sz="8000" dirty="0"/>
        </a:p>
      </dgm:t>
    </dgm:pt>
    <dgm:pt modelId="{A07FA4B5-A5A2-425B-92A3-383C8D9260C4}" type="parTrans" cxnId="{45BAB59C-8400-4FC5-BC4D-85076D824539}">
      <dgm:prSet/>
      <dgm:spPr/>
      <dgm:t>
        <a:bodyPr/>
        <a:lstStyle/>
        <a:p>
          <a:endParaRPr lang="es-MX"/>
        </a:p>
      </dgm:t>
    </dgm:pt>
    <dgm:pt modelId="{A956B10E-19F4-4AAF-BC0C-9B9CDF1950C0}" type="sibTrans" cxnId="{45BAB59C-8400-4FC5-BC4D-85076D824539}">
      <dgm:prSet/>
      <dgm:spPr/>
      <dgm:t>
        <a:bodyPr/>
        <a:lstStyle/>
        <a:p>
          <a:endParaRPr lang="es-MX"/>
        </a:p>
      </dgm:t>
    </dgm:pt>
    <dgm:pt modelId="{5B4537BA-6081-4A90-9150-018C1E2F3E32}" type="pres">
      <dgm:prSet presAssocID="{B7F25758-E8D2-461D-8D70-5A4D2EDB254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EFA2373-ACD2-4EC0-A3C6-26D2E92E074C}" type="pres">
      <dgm:prSet presAssocID="{B7F25758-E8D2-461D-8D70-5A4D2EDB254B}" presName="cycle" presStyleCnt="0"/>
      <dgm:spPr/>
    </dgm:pt>
    <dgm:pt modelId="{7A284CDA-01ED-4E53-AA6F-AD5E924CD18B}" type="pres">
      <dgm:prSet presAssocID="{B7F25758-E8D2-461D-8D70-5A4D2EDB254B}" presName="centerShape" presStyleCnt="0"/>
      <dgm:spPr/>
    </dgm:pt>
    <dgm:pt modelId="{77048835-816E-4480-8515-9BBDD1312F68}" type="pres">
      <dgm:prSet presAssocID="{B7F25758-E8D2-461D-8D70-5A4D2EDB254B}" presName="connSite" presStyleLbl="node1" presStyleIdx="0" presStyleCnt="6"/>
      <dgm:spPr/>
    </dgm:pt>
    <dgm:pt modelId="{D5419CDF-E8B5-4317-97DF-4CC9DFFCC747}" type="pres">
      <dgm:prSet presAssocID="{B7F25758-E8D2-461D-8D70-5A4D2EDB254B}" presName="visible" presStyleLbl="node1" presStyleIdx="0" presStyleCnt="6" custScaleX="215993" custScaleY="15717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C9B77088-82E7-4FF5-B162-1DBBF7852D78}" type="pres">
      <dgm:prSet presAssocID="{DDDC638C-A235-4BDE-A07E-9B62280C9949}" presName="Name25" presStyleLbl="parChTrans1D1" presStyleIdx="0" presStyleCnt="5"/>
      <dgm:spPr/>
      <dgm:t>
        <a:bodyPr/>
        <a:lstStyle/>
        <a:p>
          <a:endParaRPr lang="es-MX"/>
        </a:p>
      </dgm:t>
    </dgm:pt>
    <dgm:pt modelId="{D14F314B-147F-4197-AB7F-6D1C66BBA7B2}" type="pres">
      <dgm:prSet presAssocID="{BB07BBFA-C517-4EAD-AEE6-E9A1CF72EC09}" presName="node" presStyleCnt="0"/>
      <dgm:spPr/>
    </dgm:pt>
    <dgm:pt modelId="{BF355402-7B12-45F8-B497-4D338E7BBAEF}" type="pres">
      <dgm:prSet presAssocID="{BB07BBFA-C517-4EAD-AEE6-E9A1CF72EC09}" presName="parentNode" presStyleLbl="node1" presStyleIdx="1" presStyleCnt="6" custScaleX="318257" custLinFactNeighborX="47583" custLinFactNeighborY="-9528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89A071-5DCA-42FF-A45F-70EC80AFC539}" type="pres">
      <dgm:prSet presAssocID="{BB07BBFA-C517-4EAD-AEE6-E9A1CF72EC09}" presName="childNode" presStyleLbl="revTx" presStyleIdx="0" presStyleCnt="1">
        <dgm:presLayoutVars>
          <dgm:bulletEnabled val="1"/>
        </dgm:presLayoutVars>
      </dgm:prSet>
      <dgm:spPr/>
    </dgm:pt>
    <dgm:pt modelId="{F1A3D086-7135-4819-B2B8-6E987AA9AC19}" type="pres">
      <dgm:prSet presAssocID="{005C13D5-3DE7-466B-884C-5FAC089483A8}" presName="Name25" presStyleLbl="parChTrans1D1" presStyleIdx="1" presStyleCnt="5"/>
      <dgm:spPr/>
      <dgm:t>
        <a:bodyPr/>
        <a:lstStyle/>
        <a:p>
          <a:endParaRPr lang="es-MX"/>
        </a:p>
      </dgm:t>
    </dgm:pt>
    <dgm:pt modelId="{B948EFDE-F797-46EE-BCEB-E2CE73375EA3}" type="pres">
      <dgm:prSet presAssocID="{FE9B6528-5545-4A37-A90D-CE748679DB5A}" presName="node" presStyleCnt="0"/>
      <dgm:spPr/>
    </dgm:pt>
    <dgm:pt modelId="{009AE672-4A8B-4B7B-95E5-E64DE565378F}" type="pres">
      <dgm:prSet presAssocID="{FE9B6528-5545-4A37-A90D-CE748679DB5A}" presName="parentNode" presStyleLbl="node1" presStyleIdx="2" presStyleCnt="6" custScaleX="281477" custLinFactX="100000" custLinFactNeighborX="100939" custLinFactNeighborY="-6738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BF753E-7067-4612-9D8B-72A73A855DA9}" type="pres">
      <dgm:prSet presAssocID="{FE9B6528-5545-4A37-A90D-CE748679DB5A}" presName="childNode" presStyleLbl="revTx" presStyleIdx="0" presStyleCnt="1">
        <dgm:presLayoutVars>
          <dgm:bulletEnabled val="1"/>
        </dgm:presLayoutVars>
      </dgm:prSet>
      <dgm:spPr/>
    </dgm:pt>
    <dgm:pt modelId="{67564F9E-E27E-4D59-88E7-C2DC8AD42323}" type="pres">
      <dgm:prSet presAssocID="{79C2CE84-3F8A-4B05-BE6C-7DB289752DFF}" presName="Name25" presStyleLbl="parChTrans1D1" presStyleIdx="2" presStyleCnt="5"/>
      <dgm:spPr/>
      <dgm:t>
        <a:bodyPr/>
        <a:lstStyle/>
        <a:p>
          <a:endParaRPr lang="es-MX"/>
        </a:p>
      </dgm:t>
    </dgm:pt>
    <dgm:pt modelId="{F1170691-279D-4EE5-9D42-CACB849F66DE}" type="pres">
      <dgm:prSet presAssocID="{03ADF579-EDB8-47B4-905B-4A48C7107778}" presName="node" presStyleCnt="0"/>
      <dgm:spPr/>
    </dgm:pt>
    <dgm:pt modelId="{FC1B5F06-D1D8-422A-BC4E-88E5D271C6E1}" type="pres">
      <dgm:prSet presAssocID="{03ADF579-EDB8-47B4-905B-4A48C7107778}" presName="parentNode" presStyleLbl="node1" presStyleIdx="3" presStyleCnt="6" custScaleX="261635" custLinFactX="64328" custLinFactNeighborX="100000" custLinFactNeighborY="51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7E53E0-736A-44E7-B2FF-CE7DDA3F1923}" type="pres">
      <dgm:prSet presAssocID="{03ADF579-EDB8-47B4-905B-4A48C7107778}" presName="childNode" presStyleLbl="revTx" presStyleIdx="0" presStyleCnt="1">
        <dgm:presLayoutVars>
          <dgm:bulletEnabled val="1"/>
        </dgm:presLayoutVars>
      </dgm:prSet>
      <dgm:spPr/>
    </dgm:pt>
    <dgm:pt modelId="{A72C7B44-B277-4AB9-8E51-B7C51072BC28}" type="pres">
      <dgm:prSet presAssocID="{9D8EDB59-109C-4FBF-B068-2E95BADFE98C}" presName="Name25" presStyleLbl="parChTrans1D1" presStyleIdx="3" presStyleCnt="5"/>
      <dgm:spPr/>
      <dgm:t>
        <a:bodyPr/>
        <a:lstStyle/>
        <a:p>
          <a:endParaRPr lang="es-MX"/>
        </a:p>
      </dgm:t>
    </dgm:pt>
    <dgm:pt modelId="{9B52836C-E5AF-4976-8B8F-7664EEC78C52}" type="pres">
      <dgm:prSet presAssocID="{3A266DDF-69CE-40E9-89A8-71F0F5C5E1C2}" presName="node" presStyleCnt="0"/>
      <dgm:spPr/>
    </dgm:pt>
    <dgm:pt modelId="{8F4569B4-F378-401D-B05A-A2D9F196AA4C}" type="pres">
      <dgm:prSet presAssocID="{3A266DDF-69CE-40E9-89A8-71F0F5C5E1C2}" presName="parentNode" presStyleLbl="node1" presStyleIdx="4" presStyleCnt="6" custScaleX="277601" custLinFactX="100000" custLinFactNeighborX="102591" custLinFactNeighborY="776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0FE40A-3825-49C8-BB80-ACDE45EFD9C4}" type="pres">
      <dgm:prSet presAssocID="{3A266DDF-69CE-40E9-89A8-71F0F5C5E1C2}" presName="childNode" presStyleLbl="revTx" presStyleIdx="0" presStyleCnt="1">
        <dgm:presLayoutVars>
          <dgm:bulletEnabled val="1"/>
        </dgm:presLayoutVars>
      </dgm:prSet>
      <dgm:spPr/>
    </dgm:pt>
    <dgm:pt modelId="{BB4DA34A-D957-4ECA-A591-5CE503B4189A}" type="pres">
      <dgm:prSet presAssocID="{C83140CF-A74B-4678-9BF0-51614841F1C6}" presName="Name25" presStyleLbl="parChTrans1D1" presStyleIdx="4" presStyleCnt="5"/>
      <dgm:spPr/>
      <dgm:t>
        <a:bodyPr/>
        <a:lstStyle/>
        <a:p>
          <a:endParaRPr lang="es-MX"/>
        </a:p>
      </dgm:t>
    </dgm:pt>
    <dgm:pt modelId="{0BEEA59E-9AAE-4419-9E25-5CD3634CF6B4}" type="pres">
      <dgm:prSet presAssocID="{A7FD6B08-5720-4CB7-BFE0-4DF33A1E8949}" presName="node" presStyleCnt="0"/>
      <dgm:spPr/>
    </dgm:pt>
    <dgm:pt modelId="{ABF63423-7BCF-47BE-B4F7-9756C90F45BA}" type="pres">
      <dgm:prSet presAssocID="{A7FD6B08-5720-4CB7-BFE0-4DF33A1E8949}" presName="parentNode" presStyleLbl="node1" presStyleIdx="5" presStyleCnt="6" custScaleX="326362" custLinFactNeighborX="48339" custLinFactNeighborY="-574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59737D-4B14-45D7-B396-62CFE967B7E8}" type="pres">
      <dgm:prSet presAssocID="{A7FD6B08-5720-4CB7-BFE0-4DF33A1E8949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A1E28E2-7250-417E-A513-F9371DB8FBB6}" type="presOf" srcId="{3A266DDF-69CE-40E9-89A8-71F0F5C5E1C2}" destId="{8F4569B4-F378-401D-B05A-A2D9F196AA4C}" srcOrd="0" destOrd="0" presId="urn:microsoft.com/office/officeart/2005/8/layout/radial2"/>
    <dgm:cxn modelId="{65D4A376-E2B8-4797-B834-D86D569DB450}" type="presOf" srcId="{FE9B6528-5545-4A37-A90D-CE748679DB5A}" destId="{009AE672-4A8B-4B7B-95E5-E64DE565378F}" srcOrd="0" destOrd="0" presId="urn:microsoft.com/office/officeart/2005/8/layout/radial2"/>
    <dgm:cxn modelId="{17E144EE-08FC-44A0-A220-BF3B0812EC15}" type="presOf" srcId="{BB07BBFA-C517-4EAD-AEE6-E9A1CF72EC09}" destId="{BF355402-7B12-45F8-B497-4D338E7BBAEF}" srcOrd="0" destOrd="0" presId="urn:microsoft.com/office/officeart/2005/8/layout/radial2"/>
    <dgm:cxn modelId="{1BA158E0-A97C-48A3-88E8-E3953E55FABB}" type="presOf" srcId="{B7F25758-E8D2-461D-8D70-5A4D2EDB254B}" destId="{5B4537BA-6081-4A90-9150-018C1E2F3E32}" srcOrd="0" destOrd="0" presId="urn:microsoft.com/office/officeart/2005/8/layout/radial2"/>
    <dgm:cxn modelId="{55C1EE31-192B-4824-B713-35AAE02FC662}" type="presOf" srcId="{9D8EDB59-109C-4FBF-B068-2E95BADFE98C}" destId="{A72C7B44-B277-4AB9-8E51-B7C51072BC28}" srcOrd="0" destOrd="0" presId="urn:microsoft.com/office/officeart/2005/8/layout/radial2"/>
    <dgm:cxn modelId="{78ED24BD-F460-4134-A674-1B42FAEA348D}" srcId="{B7F25758-E8D2-461D-8D70-5A4D2EDB254B}" destId="{BB07BBFA-C517-4EAD-AEE6-E9A1CF72EC09}" srcOrd="0" destOrd="0" parTransId="{DDDC638C-A235-4BDE-A07E-9B62280C9949}" sibTransId="{C871679F-CEA9-4F2C-A407-C8F85CCD986A}"/>
    <dgm:cxn modelId="{C3A67E93-7C9A-4F2A-B9B8-A79719A24A44}" type="presOf" srcId="{A7FD6B08-5720-4CB7-BFE0-4DF33A1E8949}" destId="{ABF63423-7BCF-47BE-B4F7-9756C90F45BA}" srcOrd="0" destOrd="0" presId="urn:microsoft.com/office/officeart/2005/8/layout/radial2"/>
    <dgm:cxn modelId="{87B8A7D2-61B3-40AE-8C23-5845410B8179}" type="presOf" srcId="{79C2CE84-3F8A-4B05-BE6C-7DB289752DFF}" destId="{67564F9E-E27E-4D59-88E7-C2DC8AD42323}" srcOrd="0" destOrd="0" presId="urn:microsoft.com/office/officeart/2005/8/layout/radial2"/>
    <dgm:cxn modelId="{99E65578-F46C-4193-998F-1651A1D792E0}" srcId="{B7F25758-E8D2-461D-8D70-5A4D2EDB254B}" destId="{FE9B6528-5545-4A37-A90D-CE748679DB5A}" srcOrd="1" destOrd="0" parTransId="{005C13D5-3DE7-466B-884C-5FAC089483A8}" sibTransId="{D39082AD-F332-4C9D-953D-3A3354E42104}"/>
    <dgm:cxn modelId="{AC4A2B36-F399-4E44-8E01-E331DA2C5E9C}" srcId="{B7F25758-E8D2-461D-8D70-5A4D2EDB254B}" destId="{03ADF579-EDB8-47B4-905B-4A48C7107778}" srcOrd="2" destOrd="0" parTransId="{79C2CE84-3F8A-4B05-BE6C-7DB289752DFF}" sibTransId="{4496D6AE-8F89-413E-A355-B35E6CF7D78C}"/>
    <dgm:cxn modelId="{019935F4-3472-46C8-8429-D7B938CA005C}" type="presOf" srcId="{BFEC32BC-4966-44B5-BB00-364B9D86EEF3}" destId="{B459737D-4B14-45D7-B396-62CFE967B7E8}" srcOrd="0" destOrd="0" presId="urn:microsoft.com/office/officeart/2005/8/layout/radial2"/>
    <dgm:cxn modelId="{45BAB59C-8400-4FC5-BC4D-85076D824539}" srcId="{A7FD6B08-5720-4CB7-BFE0-4DF33A1E8949}" destId="{BFEC32BC-4966-44B5-BB00-364B9D86EEF3}" srcOrd="0" destOrd="0" parTransId="{A07FA4B5-A5A2-425B-92A3-383C8D9260C4}" sibTransId="{A956B10E-19F4-4AAF-BC0C-9B9CDF1950C0}"/>
    <dgm:cxn modelId="{F23F8393-F1D9-4244-9EB2-EF780D35D9A6}" type="presOf" srcId="{03ADF579-EDB8-47B4-905B-4A48C7107778}" destId="{FC1B5F06-D1D8-422A-BC4E-88E5D271C6E1}" srcOrd="0" destOrd="0" presId="urn:microsoft.com/office/officeart/2005/8/layout/radial2"/>
    <dgm:cxn modelId="{7C4059E1-FAD1-4D89-B7AC-E6D1983C0177}" srcId="{B7F25758-E8D2-461D-8D70-5A4D2EDB254B}" destId="{A7FD6B08-5720-4CB7-BFE0-4DF33A1E8949}" srcOrd="4" destOrd="0" parTransId="{C83140CF-A74B-4678-9BF0-51614841F1C6}" sibTransId="{CEE7B506-F1A2-41DB-ABFB-56E46B076C7F}"/>
    <dgm:cxn modelId="{002EA8E7-5BAD-41D0-A79E-CF9E28D560FB}" srcId="{B7F25758-E8D2-461D-8D70-5A4D2EDB254B}" destId="{3A266DDF-69CE-40E9-89A8-71F0F5C5E1C2}" srcOrd="3" destOrd="0" parTransId="{9D8EDB59-109C-4FBF-B068-2E95BADFE98C}" sibTransId="{F12A6E31-9F2D-43E9-8423-CF5842106F2D}"/>
    <dgm:cxn modelId="{C98A40FE-DFC9-4338-B3B6-3044880C53E7}" type="presOf" srcId="{005C13D5-3DE7-466B-884C-5FAC089483A8}" destId="{F1A3D086-7135-4819-B2B8-6E987AA9AC19}" srcOrd="0" destOrd="0" presId="urn:microsoft.com/office/officeart/2005/8/layout/radial2"/>
    <dgm:cxn modelId="{A56563F7-17C8-4E87-A8C4-4CB2F3FCF077}" type="presOf" srcId="{C83140CF-A74B-4678-9BF0-51614841F1C6}" destId="{BB4DA34A-D957-4ECA-A591-5CE503B4189A}" srcOrd="0" destOrd="0" presId="urn:microsoft.com/office/officeart/2005/8/layout/radial2"/>
    <dgm:cxn modelId="{046F23D2-FF44-4E06-9C5D-21AA252DD854}" type="presOf" srcId="{DDDC638C-A235-4BDE-A07E-9B62280C9949}" destId="{C9B77088-82E7-4FF5-B162-1DBBF7852D78}" srcOrd="0" destOrd="0" presId="urn:microsoft.com/office/officeart/2005/8/layout/radial2"/>
    <dgm:cxn modelId="{8E714E62-2AF7-4C11-BAA9-F0922C3A2DA9}" type="presParOf" srcId="{5B4537BA-6081-4A90-9150-018C1E2F3E32}" destId="{0EFA2373-ACD2-4EC0-A3C6-26D2E92E074C}" srcOrd="0" destOrd="0" presId="urn:microsoft.com/office/officeart/2005/8/layout/radial2"/>
    <dgm:cxn modelId="{B3C37C35-9AA2-4A58-A5A3-FABB3D743024}" type="presParOf" srcId="{0EFA2373-ACD2-4EC0-A3C6-26D2E92E074C}" destId="{7A284CDA-01ED-4E53-AA6F-AD5E924CD18B}" srcOrd="0" destOrd="0" presId="urn:microsoft.com/office/officeart/2005/8/layout/radial2"/>
    <dgm:cxn modelId="{BE946E38-090C-4C56-9F53-171C14C2D507}" type="presParOf" srcId="{7A284CDA-01ED-4E53-AA6F-AD5E924CD18B}" destId="{77048835-816E-4480-8515-9BBDD1312F68}" srcOrd="0" destOrd="0" presId="urn:microsoft.com/office/officeart/2005/8/layout/radial2"/>
    <dgm:cxn modelId="{9AC4C3B0-7EB1-4F77-9B71-C0F49C4A0F6B}" type="presParOf" srcId="{7A284CDA-01ED-4E53-AA6F-AD5E924CD18B}" destId="{D5419CDF-E8B5-4317-97DF-4CC9DFFCC747}" srcOrd="1" destOrd="0" presId="urn:microsoft.com/office/officeart/2005/8/layout/radial2"/>
    <dgm:cxn modelId="{C8E7647B-826C-4665-9B0B-1AAAE15A3482}" type="presParOf" srcId="{0EFA2373-ACD2-4EC0-A3C6-26D2E92E074C}" destId="{C9B77088-82E7-4FF5-B162-1DBBF7852D78}" srcOrd="1" destOrd="0" presId="urn:microsoft.com/office/officeart/2005/8/layout/radial2"/>
    <dgm:cxn modelId="{68B37A8A-FCD4-46E6-ABD6-9A4A5460615F}" type="presParOf" srcId="{0EFA2373-ACD2-4EC0-A3C6-26D2E92E074C}" destId="{D14F314B-147F-4197-AB7F-6D1C66BBA7B2}" srcOrd="2" destOrd="0" presId="urn:microsoft.com/office/officeart/2005/8/layout/radial2"/>
    <dgm:cxn modelId="{298BA067-C35F-4427-BB50-5DB6B4E97288}" type="presParOf" srcId="{D14F314B-147F-4197-AB7F-6D1C66BBA7B2}" destId="{BF355402-7B12-45F8-B497-4D338E7BBAEF}" srcOrd="0" destOrd="0" presId="urn:microsoft.com/office/officeart/2005/8/layout/radial2"/>
    <dgm:cxn modelId="{FA986A79-1819-4479-A4D0-A2FD224DD76B}" type="presParOf" srcId="{D14F314B-147F-4197-AB7F-6D1C66BBA7B2}" destId="{4A89A071-5DCA-42FF-A45F-70EC80AFC539}" srcOrd="1" destOrd="0" presId="urn:microsoft.com/office/officeart/2005/8/layout/radial2"/>
    <dgm:cxn modelId="{AD201FC5-1ED8-45B2-8D7B-DFB8980A8A51}" type="presParOf" srcId="{0EFA2373-ACD2-4EC0-A3C6-26D2E92E074C}" destId="{F1A3D086-7135-4819-B2B8-6E987AA9AC19}" srcOrd="3" destOrd="0" presId="urn:microsoft.com/office/officeart/2005/8/layout/radial2"/>
    <dgm:cxn modelId="{756FED7B-3889-4488-8543-0DBD7C195CF0}" type="presParOf" srcId="{0EFA2373-ACD2-4EC0-A3C6-26D2E92E074C}" destId="{B948EFDE-F797-46EE-BCEB-E2CE73375EA3}" srcOrd="4" destOrd="0" presId="urn:microsoft.com/office/officeart/2005/8/layout/radial2"/>
    <dgm:cxn modelId="{A19381BC-20F3-4BF7-B95D-8EFE88B77556}" type="presParOf" srcId="{B948EFDE-F797-46EE-BCEB-E2CE73375EA3}" destId="{009AE672-4A8B-4B7B-95E5-E64DE565378F}" srcOrd="0" destOrd="0" presId="urn:microsoft.com/office/officeart/2005/8/layout/radial2"/>
    <dgm:cxn modelId="{8FF46E24-CEAC-4452-8565-CBBC474AC24C}" type="presParOf" srcId="{B948EFDE-F797-46EE-BCEB-E2CE73375EA3}" destId="{19BF753E-7067-4612-9D8B-72A73A855DA9}" srcOrd="1" destOrd="0" presId="urn:microsoft.com/office/officeart/2005/8/layout/radial2"/>
    <dgm:cxn modelId="{3257550A-7E7E-42A3-BE18-88F16AFD4EDD}" type="presParOf" srcId="{0EFA2373-ACD2-4EC0-A3C6-26D2E92E074C}" destId="{67564F9E-E27E-4D59-88E7-C2DC8AD42323}" srcOrd="5" destOrd="0" presId="urn:microsoft.com/office/officeart/2005/8/layout/radial2"/>
    <dgm:cxn modelId="{2500D2EB-6714-42AE-B6A8-3591E1066CA9}" type="presParOf" srcId="{0EFA2373-ACD2-4EC0-A3C6-26D2E92E074C}" destId="{F1170691-279D-4EE5-9D42-CACB849F66DE}" srcOrd="6" destOrd="0" presId="urn:microsoft.com/office/officeart/2005/8/layout/radial2"/>
    <dgm:cxn modelId="{D0D7BC31-E604-4F76-B948-CAAD70264071}" type="presParOf" srcId="{F1170691-279D-4EE5-9D42-CACB849F66DE}" destId="{FC1B5F06-D1D8-422A-BC4E-88E5D271C6E1}" srcOrd="0" destOrd="0" presId="urn:microsoft.com/office/officeart/2005/8/layout/radial2"/>
    <dgm:cxn modelId="{304ECBD0-B3FE-4579-9406-CA5DFB528527}" type="presParOf" srcId="{F1170691-279D-4EE5-9D42-CACB849F66DE}" destId="{837E53E0-736A-44E7-B2FF-CE7DDA3F1923}" srcOrd="1" destOrd="0" presId="urn:microsoft.com/office/officeart/2005/8/layout/radial2"/>
    <dgm:cxn modelId="{50D49D0E-428C-4DFB-8ABF-27CEB2181DD2}" type="presParOf" srcId="{0EFA2373-ACD2-4EC0-A3C6-26D2E92E074C}" destId="{A72C7B44-B277-4AB9-8E51-B7C51072BC28}" srcOrd="7" destOrd="0" presId="urn:microsoft.com/office/officeart/2005/8/layout/radial2"/>
    <dgm:cxn modelId="{B9BD82E7-C3BF-48E9-AB4D-042E7F03155E}" type="presParOf" srcId="{0EFA2373-ACD2-4EC0-A3C6-26D2E92E074C}" destId="{9B52836C-E5AF-4976-8B8F-7664EEC78C52}" srcOrd="8" destOrd="0" presId="urn:microsoft.com/office/officeart/2005/8/layout/radial2"/>
    <dgm:cxn modelId="{1C9FE1F8-C8B9-4D1C-8F3A-D282851DD053}" type="presParOf" srcId="{9B52836C-E5AF-4976-8B8F-7664EEC78C52}" destId="{8F4569B4-F378-401D-B05A-A2D9F196AA4C}" srcOrd="0" destOrd="0" presId="urn:microsoft.com/office/officeart/2005/8/layout/radial2"/>
    <dgm:cxn modelId="{0F3BB1CB-227E-4926-9438-B662526C947E}" type="presParOf" srcId="{9B52836C-E5AF-4976-8B8F-7664EEC78C52}" destId="{A60FE40A-3825-49C8-BB80-ACDE45EFD9C4}" srcOrd="1" destOrd="0" presId="urn:microsoft.com/office/officeart/2005/8/layout/radial2"/>
    <dgm:cxn modelId="{966D27B9-5950-4612-8569-B4749EC32558}" type="presParOf" srcId="{0EFA2373-ACD2-4EC0-A3C6-26D2E92E074C}" destId="{BB4DA34A-D957-4ECA-A591-5CE503B4189A}" srcOrd="9" destOrd="0" presId="urn:microsoft.com/office/officeart/2005/8/layout/radial2"/>
    <dgm:cxn modelId="{70A18464-8EC9-46AF-8B11-181994B3BB85}" type="presParOf" srcId="{0EFA2373-ACD2-4EC0-A3C6-26D2E92E074C}" destId="{0BEEA59E-9AAE-4419-9E25-5CD3634CF6B4}" srcOrd="10" destOrd="0" presId="urn:microsoft.com/office/officeart/2005/8/layout/radial2"/>
    <dgm:cxn modelId="{ABEDE989-DEE5-440D-9D02-EC15A2363608}" type="presParOf" srcId="{0BEEA59E-9AAE-4419-9E25-5CD3634CF6B4}" destId="{ABF63423-7BCF-47BE-B4F7-9756C90F45BA}" srcOrd="0" destOrd="0" presId="urn:microsoft.com/office/officeart/2005/8/layout/radial2"/>
    <dgm:cxn modelId="{020C5AD2-4A66-4257-B1B8-0EE68D202F36}" type="presParOf" srcId="{0BEEA59E-9AAE-4419-9E25-5CD3634CF6B4}" destId="{B459737D-4B14-45D7-B396-62CFE967B7E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1B1D6B-172B-48D0-A21B-2EA5B1F705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997E4F2-6C6E-4ED0-AB75-E4CB55AEAA50}">
      <dgm:prSet/>
      <dgm:spPr/>
      <dgm:t>
        <a:bodyPr/>
        <a:lstStyle/>
        <a:p>
          <a:pPr rtl="0"/>
          <a:r>
            <a:rPr lang="es-MX" dirty="0" smtClean="0"/>
            <a:t>CONOCE LOS RASGOS CARACTERÍSTICOS DE LA LITERATURA INFANTIL Y LOS GÉNEROS QUE LA COMPONEN PARA ANALIZAR SU DESARROLLO Y EVOLUCIÓN.</a:t>
          </a:r>
          <a:endParaRPr lang="es-MX" dirty="0"/>
        </a:p>
      </dgm:t>
    </dgm:pt>
    <dgm:pt modelId="{438DB667-FA8B-4D5E-A862-7D7061B92A58}" type="parTrans" cxnId="{AA12F8DA-EF8B-4393-8820-608804190BA2}">
      <dgm:prSet/>
      <dgm:spPr/>
      <dgm:t>
        <a:bodyPr/>
        <a:lstStyle/>
        <a:p>
          <a:endParaRPr lang="es-MX"/>
        </a:p>
      </dgm:t>
    </dgm:pt>
    <dgm:pt modelId="{E18956A5-EE3D-4925-A0A3-57C0975FCAC6}" type="sibTrans" cxnId="{AA12F8DA-EF8B-4393-8820-608804190BA2}">
      <dgm:prSet/>
      <dgm:spPr/>
      <dgm:t>
        <a:bodyPr/>
        <a:lstStyle/>
        <a:p>
          <a:endParaRPr lang="es-MX"/>
        </a:p>
      </dgm:t>
    </dgm:pt>
    <dgm:pt modelId="{659F2631-0562-4A17-923D-9DA69C752B6E}">
      <dgm:prSet/>
      <dgm:spPr/>
      <dgm:t>
        <a:bodyPr/>
        <a:lstStyle/>
        <a:p>
          <a:pPr rtl="0"/>
          <a:r>
            <a:rPr lang="es-MX" dirty="0" smtClean="0"/>
            <a:t>RECONOCE LA IMPORTANCIA DE LA LITERATURA INFANTIL COMO FACTOR PARA EL DESARROLLO DE LAS COMPETENCIAS LINGÜÍSTICAS DE LOS NIÑOS.</a:t>
          </a:r>
          <a:endParaRPr lang="es-MX" dirty="0"/>
        </a:p>
      </dgm:t>
    </dgm:pt>
    <dgm:pt modelId="{33D25D91-9BC3-46DD-BC82-EECA09860736}" type="parTrans" cxnId="{E0D57B5B-CAD8-477C-A150-39451DFC2842}">
      <dgm:prSet/>
      <dgm:spPr/>
      <dgm:t>
        <a:bodyPr/>
        <a:lstStyle/>
        <a:p>
          <a:endParaRPr lang="es-MX"/>
        </a:p>
      </dgm:t>
    </dgm:pt>
    <dgm:pt modelId="{19D7E86F-420E-4F99-BEF3-318B8EB723B8}" type="sibTrans" cxnId="{E0D57B5B-CAD8-477C-A150-39451DFC2842}">
      <dgm:prSet/>
      <dgm:spPr/>
      <dgm:t>
        <a:bodyPr/>
        <a:lstStyle/>
        <a:p>
          <a:endParaRPr lang="es-MX"/>
        </a:p>
      </dgm:t>
    </dgm:pt>
    <dgm:pt modelId="{7C6B1F6E-7F0F-4118-9329-693DF31E9526}" type="pres">
      <dgm:prSet presAssocID="{F11B1D6B-172B-48D0-A21B-2EA5B1F70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F2EBBC6-81A9-4CC5-A0F0-D33E889519A1}" type="pres">
      <dgm:prSet presAssocID="{1997E4F2-6C6E-4ED0-AB75-E4CB55AEAA50}" presName="parentText" presStyleLbl="node1" presStyleIdx="0" presStyleCnt="2" custScaleX="9624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6F6841-3F25-428A-9618-8E5F0F34D1A4}" type="pres">
      <dgm:prSet presAssocID="{E18956A5-EE3D-4925-A0A3-57C0975FCAC6}" presName="spacer" presStyleCnt="0"/>
      <dgm:spPr/>
    </dgm:pt>
    <dgm:pt modelId="{D7E4B77B-72F3-44B3-8912-469CDD8AAE8B}" type="pres">
      <dgm:prSet presAssocID="{659F2631-0562-4A17-923D-9DA69C752B6E}" presName="parentText" presStyleLbl="node1" presStyleIdx="1" presStyleCnt="2" custScaleX="9624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F049EDD-091D-4D45-ADFB-505FCC3B128E}" type="presOf" srcId="{F11B1D6B-172B-48D0-A21B-2EA5B1F705BE}" destId="{7C6B1F6E-7F0F-4118-9329-693DF31E9526}" srcOrd="0" destOrd="0" presId="urn:microsoft.com/office/officeart/2005/8/layout/vList2"/>
    <dgm:cxn modelId="{E0D57B5B-CAD8-477C-A150-39451DFC2842}" srcId="{F11B1D6B-172B-48D0-A21B-2EA5B1F705BE}" destId="{659F2631-0562-4A17-923D-9DA69C752B6E}" srcOrd="1" destOrd="0" parTransId="{33D25D91-9BC3-46DD-BC82-EECA09860736}" sibTransId="{19D7E86F-420E-4F99-BEF3-318B8EB723B8}"/>
    <dgm:cxn modelId="{7923678E-5EAF-4BB4-81F7-606312B518D4}" type="presOf" srcId="{659F2631-0562-4A17-923D-9DA69C752B6E}" destId="{D7E4B77B-72F3-44B3-8912-469CDD8AAE8B}" srcOrd="0" destOrd="0" presId="urn:microsoft.com/office/officeart/2005/8/layout/vList2"/>
    <dgm:cxn modelId="{AA12F8DA-EF8B-4393-8820-608804190BA2}" srcId="{F11B1D6B-172B-48D0-A21B-2EA5B1F705BE}" destId="{1997E4F2-6C6E-4ED0-AB75-E4CB55AEAA50}" srcOrd="0" destOrd="0" parTransId="{438DB667-FA8B-4D5E-A862-7D7061B92A58}" sibTransId="{E18956A5-EE3D-4925-A0A3-57C0975FCAC6}"/>
    <dgm:cxn modelId="{5C99A213-7E64-4E53-9895-02C9382EFA5E}" type="presOf" srcId="{1997E4F2-6C6E-4ED0-AB75-E4CB55AEAA50}" destId="{6F2EBBC6-81A9-4CC5-A0F0-D33E889519A1}" srcOrd="0" destOrd="0" presId="urn:microsoft.com/office/officeart/2005/8/layout/vList2"/>
    <dgm:cxn modelId="{A9E8E471-EA0A-4C48-9709-5431E78908F7}" type="presParOf" srcId="{7C6B1F6E-7F0F-4118-9329-693DF31E9526}" destId="{6F2EBBC6-81A9-4CC5-A0F0-D33E889519A1}" srcOrd="0" destOrd="0" presId="urn:microsoft.com/office/officeart/2005/8/layout/vList2"/>
    <dgm:cxn modelId="{CA9CB1ED-570D-4A5A-888B-C80822D51E26}" type="presParOf" srcId="{7C6B1F6E-7F0F-4118-9329-693DF31E9526}" destId="{C66F6841-3F25-428A-9618-8E5F0F34D1A4}" srcOrd="1" destOrd="0" presId="urn:microsoft.com/office/officeart/2005/8/layout/vList2"/>
    <dgm:cxn modelId="{2FBF5F69-9C79-4B71-BBBD-E539186B7A2C}" type="presParOf" srcId="{7C6B1F6E-7F0F-4118-9329-693DF31E9526}" destId="{D7E4B77B-72F3-44B3-8912-469CDD8AAE8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504F06-C1AF-465D-AC88-175AE3D29F89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D11F496-8C04-473E-B529-7907165860AD}">
      <dgm:prSet phldrT="[Texto]" custT="1"/>
      <dgm:spPr/>
      <dgm:t>
        <a:bodyPr/>
        <a:lstStyle/>
        <a:p>
          <a:endParaRPr lang="es-MX" sz="900" dirty="0" smtClean="0">
            <a:solidFill>
              <a:schemeClr val="tx1"/>
            </a:solidFill>
          </a:endParaRPr>
        </a:p>
        <a:p>
          <a:r>
            <a:rPr lang="es-MX" sz="1100" dirty="0" smtClean="0">
              <a:solidFill>
                <a:schemeClr val="tx1"/>
              </a:solidFill>
            </a:rPr>
            <a:t>Cuadro sinópico sobre los componentes del estándar de Español del programa de Estudio 2011 (</a:t>
          </a:r>
          <a:r>
            <a:rPr lang="es-MX" sz="1100" dirty="0" err="1" smtClean="0">
              <a:solidFill>
                <a:schemeClr val="tx1"/>
              </a:solidFill>
            </a:rPr>
            <a:t>pp</a:t>
          </a:r>
          <a:r>
            <a:rPr lang="es-MX" sz="1100" dirty="0" smtClean="0">
              <a:solidFill>
                <a:schemeClr val="tx1"/>
              </a:solidFill>
            </a:rPr>
            <a:t> 27-30)</a:t>
          </a:r>
        </a:p>
        <a:p>
          <a:endParaRPr lang="es-MX" sz="1100" dirty="0">
            <a:solidFill>
              <a:schemeClr val="tx1"/>
            </a:solidFill>
          </a:endParaRPr>
        </a:p>
      </dgm:t>
    </dgm:pt>
    <dgm:pt modelId="{05C4282D-FF6A-4782-B670-52F028765602}" type="parTrans" cxnId="{AFE2D10A-CD98-4F1A-89F7-7D7C0F3976EF}">
      <dgm:prSet/>
      <dgm:spPr/>
      <dgm:t>
        <a:bodyPr/>
        <a:lstStyle/>
        <a:p>
          <a:endParaRPr lang="es-MX"/>
        </a:p>
      </dgm:t>
    </dgm:pt>
    <dgm:pt modelId="{A513A459-6026-422B-A743-928A5E4762CA}" type="sibTrans" cxnId="{AFE2D10A-CD98-4F1A-89F7-7D7C0F3976EF}">
      <dgm:prSet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Discusiones en torno a tópicos sobre literatura infantil. </a:t>
          </a:r>
        </a:p>
        <a:p>
          <a:endParaRPr lang="es-MX" sz="1400" dirty="0">
            <a:solidFill>
              <a:schemeClr val="tx1"/>
            </a:solidFill>
          </a:endParaRPr>
        </a:p>
      </dgm:t>
    </dgm:pt>
    <dgm:pt modelId="{1C8C2D3C-6A0A-4D24-9487-36BDB391F79A}">
      <dgm:prSet phldrT="[Texto]" custT="1"/>
      <dgm:spPr/>
      <dgm:t>
        <a:bodyPr/>
        <a:lstStyle/>
        <a:p>
          <a:endParaRPr lang="es-MX" sz="900" dirty="0" smtClean="0">
            <a:solidFill>
              <a:schemeClr val="tx1"/>
            </a:solidFill>
          </a:endParaRPr>
        </a:p>
        <a:p>
          <a:r>
            <a:rPr lang="es-MX" sz="1400" dirty="0" smtClean="0">
              <a:solidFill>
                <a:schemeClr val="tx1"/>
              </a:solidFill>
            </a:rPr>
            <a:t>Dramatización de cuentos</a:t>
          </a:r>
        </a:p>
        <a:p>
          <a:endParaRPr lang="es-MX" sz="1400" dirty="0">
            <a:solidFill>
              <a:schemeClr val="tx1"/>
            </a:solidFill>
          </a:endParaRPr>
        </a:p>
      </dgm:t>
    </dgm:pt>
    <dgm:pt modelId="{D5AB1AED-6BC3-447A-A7A5-E15D47991F6E}" type="parTrans" cxnId="{958C55BF-5462-4150-9C16-6CB20EC1532F}">
      <dgm:prSet/>
      <dgm:spPr/>
      <dgm:t>
        <a:bodyPr/>
        <a:lstStyle/>
        <a:p>
          <a:endParaRPr lang="es-MX"/>
        </a:p>
      </dgm:t>
    </dgm:pt>
    <dgm:pt modelId="{60F0BECA-223F-45DD-A7D6-571B40A3DC8E}" type="sibTrans" cxnId="{958C55BF-5462-4150-9C16-6CB20EC1532F}">
      <dgm:prSet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Elaboración de ensayos sobre los géneros literarios infantiles.</a:t>
          </a:r>
        </a:p>
        <a:p>
          <a:endParaRPr lang="es-MX" sz="1400" dirty="0">
            <a:solidFill>
              <a:schemeClr val="tx1"/>
            </a:solidFill>
          </a:endParaRPr>
        </a:p>
      </dgm:t>
    </dgm:pt>
    <dgm:pt modelId="{E5D1292B-32B7-456A-8CDB-EB85BD77E2A4}">
      <dgm:prSet phldrT="[Texto]" custT="1"/>
      <dgm:spPr/>
      <dgm:t>
        <a:bodyPr/>
        <a:lstStyle/>
        <a:p>
          <a:r>
            <a:rPr lang="es-MX" sz="1050" dirty="0" smtClean="0">
              <a:solidFill>
                <a:schemeClr val="tx1"/>
              </a:solidFill>
            </a:rPr>
            <a:t>Investigar sobre las versiones originales de los cuentos clásicos como: «Bella durmiente», «Blanca Nieves», «Caperucita roja», «La sirenita», entre otras. </a:t>
          </a:r>
        </a:p>
        <a:p>
          <a:endParaRPr lang="es-MX" sz="1050" dirty="0">
            <a:solidFill>
              <a:schemeClr val="tx1"/>
            </a:solidFill>
          </a:endParaRPr>
        </a:p>
      </dgm:t>
    </dgm:pt>
    <dgm:pt modelId="{DFF5FEC8-838A-4583-807B-E78A511A8AAF}" type="parTrans" cxnId="{D8F414F8-5DBA-4D5D-9B33-1BFDB8384F56}">
      <dgm:prSet/>
      <dgm:spPr/>
      <dgm:t>
        <a:bodyPr/>
        <a:lstStyle/>
        <a:p>
          <a:endParaRPr lang="es-MX"/>
        </a:p>
      </dgm:t>
    </dgm:pt>
    <dgm:pt modelId="{96C2AEB9-E08C-4E8B-B0F5-05D0C4202FA8}" type="sibTrans" cxnId="{D8F414F8-5DBA-4D5D-9B33-1BFDB8384F56}">
      <dgm:prSet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Conformación de una antología sobre las especies literarias.</a:t>
          </a:r>
        </a:p>
        <a:p>
          <a:endParaRPr lang="es-MX" sz="1400" dirty="0">
            <a:solidFill>
              <a:schemeClr val="tx1"/>
            </a:solidFill>
          </a:endParaRPr>
        </a:p>
      </dgm:t>
    </dgm:pt>
    <dgm:pt modelId="{420A1732-A108-46E4-B665-0C3C94ADCD47}" type="pres">
      <dgm:prSet presAssocID="{D4504F06-C1AF-465D-AC88-175AE3D29F8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DFA4921A-19D5-45B2-BD68-5C65BAFB718F}" type="pres">
      <dgm:prSet presAssocID="{6D11F496-8C04-473E-B529-7907165860AD}" presName="composite" presStyleCnt="0"/>
      <dgm:spPr/>
    </dgm:pt>
    <dgm:pt modelId="{D51383B7-909F-4E3A-A067-30A93ED980D0}" type="pres">
      <dgm:prSet presAssocID="{6D11F496-8C04-473E-B529-7907165860A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C739A9-BA99-4ABB-856F-67A687792390}" type="pres">
      <dgm:prSet presAssocID="{6D11F496-8C04-473E-B529-7907165860A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374F5B-DD97-4B4E-8637-BE617EC4B11C}" type="pres">
      <dgm:prSet presAssocID="{6D11F496-8C04-473E-B529-7907165860AD}" presName="BalanceSpacing" presStyleCnt="0"/>
      <dgm:spPr/>
    </dgm:pt>
    <dgm:pt modelId="{C501A7FA-BC80-4DE4-B9E7-862C270421E2}" type="pres">
      <dgm:prSet presAssocID="{6D11F496-8C04-473E-B529-7907165860AD}" presName="BalanceSpacing1" presStyleCnt="0"/>
      <dgm:spPr/>
    </dgm:pt>
    <dgm:pt modelId="{33F377E0-ACE5-4D9F-A14F-0C9BE36A3F05}" type="pres">
      <dgm:prSet presAssocID="{A513A459-6026-422B-A743-928A5E4762CA}" presName="Accent1Text" presStyleLbl="node1" presStyleIdx="1" presStyleCnt="6"/>
      <dgm:spPr/>
      <dgm:t>
        <a:bodyPr/>
        <a:lstStyle/>
        <a:p>
          <a:endParaRPr lang="es-MX"/>
        </a:p>
      </dgm:t>
    </dgm:pt>
    <dgm:pt modelId="{D9532612-11CC-4023-9412-FBAD79A46F71}" type="pres">
      <dgm:prSet presAssocID="{A513A459-6026-422B-A743-928A5E4762CA}" presName="spaceBetweenRectangles" presStyleCnt="0"/>
      <dgm:spPr/>
    </dgm:pt>
    <dgm:pt modelId="{74ED0A7D-3053-432A-BD2C-D5574E49636A}" type="pres">
      <dgm:prSet presAssocID="{1C8C2D3C-6A0A-4D24-9487-36BDB391F79A}" presName="composite" presStyleCnt="0"/>
      <dgm:spPr/>
    </dgm:pt>
    <dgm:pt modelId="{134AD316-F7BB-43D1-80B3-9877A22AC616}" type="pres">
      <dgm:prSet presAssocID="{1C8C2D3C-6A0A-4D24-9487-36BDB391F79A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FCB89B-B428-48EF-9EDA-03B97912429E}" type="pres">
      <dgm:prSet presAssocID="{1C8C2D3C-6A0A-4D24-9487-36BDB391F79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012A6E-A1F7-4E43-8878-1182F5C3B20C}" type="pres">
      <dgm:prSet presAssocID="{1C8C2D3C-6A0A-4D24-9487-36BDB391F79A}" presName="BalanceSpacing" presStyleCnt="0"/>
      <dgm:spPr/>
    </dgm:pt>
    <dgm:pt modelId="{90B1CFF0-E98E-4A06-8CA8-B507D003CE39}" type="pres">
      <dgm:prSet presAssocID="{1C8C2D3C-6A0A-4D24-9487-36BDB391F79A}" presName="BalanceSpacing1" presStyleCnt="0"/>
      <dgm:spPr/>
    </dgm:pt>
    <dgm:pt modelId="{0BBF7B74-7F47-49FF-AABB-B2BB05E2A779}" type="pres">
      <dgm:prSet presAssocID="{60F0BECA-223F-45DD-A7D6-571B40A3DC8E}" presName="Accent1Text" presStyleLbl="node1" presStyleIdx="3" presStyleCnt="6"/>
      <dgm:spPr/>
      <dgm:t>
        <a:bodyPr/>
        <a:lstStyle/>
        <a:p>
          <a:endParaRPr lang="es-MX"/>
        </a:p>
      </dgm:t>
    </dgm:pt>
    <dgm:pt modelId="{C5032C6E-0337-45B7-A6FF-0C1BD1AC4EA3}" type="pres">
      <dgm:prSet presAssocID="{60F0BECA-223F-45DD-A7D6-571B40A3DC8E}" presName="spaceBetweenRectangles" presStyleCnt="0"/>
      <dgm:spPr/>
    </dgm:pt>
    <dgm:pt modelId="{BACA9927-1940-4DE6-A356-829AAEC1B1D4}" type="pres">
      <dgm:prSet presAssocID="{E5D1292B-32B7-456A-8CDB-EB85BD77E2A4}" presName="composite" presStyleCnt="0"/>
      <dgm:spPr/>
    </dgm:pt>
    <dgm:pt modelId="{E9E541B3-E1D8-4572-8BAA-C16B1F396D05}" type="pres">
      <dgm:prSet presAssocID="{E5D1292B-32B7-456A-8CDB-EB85BD77E2A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DF1268-DA66-44A7-83E6-55362906E9C8}" type="pres">
      <dgm:prSet presAssocID="{E5D1292B-32B7-456A-8CDB-EB85BD77E2A4}" presName="Childtext1" presStyleLbl="revTx" presStyleIdx="2" presStyleCnt="3" custLinFactX="-100000" custLinFactY="-146149" custLinFactNeighborX="-158308" custLinFactNeighborY="-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D2258E-ED12-473E-BE3E-951896BEFF80}" type="pres">
      <dgm:prSet presAssocID="{E5D1292B-32B7-456A-8CDB-EB85BD77E2A4}" presName="BalanceSpacing" presStyleCnt="0"/>
      <dgm:spPr/>
    </dgm:pt>
    <dgm:pt modelId="{511374F3-99A6-4ACE-B324-5163AC51CAEA}" type="pres">
      <dgm:prSet presAssocID="{E5D1292B-32B7-456A-8CDB-EB85BD77E2A4}" presName="BalanceSpacing1" presStyleCnt="0"/>
      <dgm:spPr/>
    </dgm:pt>
    <dgm:pt modelId="{2D862EC8-E232-4324-8EAF-D4C5B293FA99}" type="pres">
      <dgm:prSet presAssocID="{96C2AEB9-E08C-4E8B-B0F5-05D0C4202FA8}" presName="Accent1Text" presStyleLbl="node1" presStyleIdx="5" presStyleCnt="6"/>
      <dgm:spPr/>
      <dgm:t>
        <a:bodyPr/>
        <a:lstStyle/>
        <a:p>
          <a:endParaRPr lang="es-MX"/>
        </a:p>
      </dgm:t>
    </dgm:pt>
  </dgm:ptLst>
  <dgm:cxnLst>
    <dgm:cxn modelId="{6F56ADC2-5B03-4C2E-BD31-C13E0CE3064C}" type="presOf" srcId="{A513A459-6026-422B-A743-928A5E4762CA}" destId="{33F377E0-ACE5-4D9F-A14F-0C9BE36A3F05}" srcOrd="0" destOrd="0" presId="urn:microsoft.com/office/officeart/2008/layout/AlternatingHexagons"/>
    <dgm:cxn modelId="{958C55BF-5462-4150-9C16-6CB20EC1532F}" srcId="{D4504F06-C1AF-465D-AC88-175AE3D29F89}" destId="{1C8C2D3C-6A0A-4D24-9487-36BDB391F79A}" srcOrd="1" destOrd="0" parTransId="{D5AB1AED-6BC3-447A-A7A5-E15D47991F6E}" sibTransId="{60F0BECA-223F-45DD-A7D6-571B40A3DC8E}"/>
    <dgm:cxn modelId="{D8F414F8-5DBA-4D5D-9B33-1BFDB8384F56}" srcId="{D4504F06-C1AF-465D-AC88-175AE3D29F89}" destId="{E5D1292B-32B7-456A-8CDB-EB85BD77E2A4}" srcOrd="2" destOrd="0" parTransId="{DFF5FEC8-838A-4583-807B-E78A511A8AAF}" sibTransId="{96C2AEB9-E08C-4E8B-B0F5-05D0C4202FA8}"/>
    <dgm:cxn modelId="{307F6134-7A75-4BD6-BA58-8F0ED60A08A9}" type="presOf" srcId="{1C8C2D3C-6A0A-4D24-9487-36BDB391F79A}" destId="{134AD316-F7BB-43D1-80B3-9877A22AC616}" srcOrd="0" destOrd="0" presId="urn:microsoft.com/office/officeart/2008/layout/AlternatingHexagons"/>
    <dgm:cxn modelId="{AE5FD005-10F4-4AE2-8746-C2CA325262BF}" type="presOf" srcId="{60F0BECA-223F-45DD-A7D6-571B40A3DC8E}" destId="{0BBF7B74-7F47-49FF-AABB-B2BB05E2A779}" srcOrd="0" destOrd="0" presId="urn:microsoft.com/office/officeart/2008/layout/AlternatingHexagons"/>
    <dgm:cxn modelId="{0FCD3145-307A-47FB-9C05-D09C730DE898}" type="presOf" srcId="{6D11F496-8C04-473E-B529-7907165860AD}" destId="{D51383B7-909F-4E3A-A067-30A93ED980D0}" srcOrd="0" destOrd="0" presId="urn:microsoft.com/office/officeart/2008/layout/AlternatingHexagons"/>
    <dgm:cxn modelId="{F0273D75-2618-495B-87E1-615219DC0195}" type="presOf" srcId="{D4504F06-C1AF-465D-AC88-175AE3D29F89}" destId="{420A1732-A108-46E4-B665-0C3C94ADCD47}" srcOrd="0" destOrd="0" presId="urn:microsoft.com/office/officeart/2008/layout/AlternatingHexagons"/>
    <dgm:cxn modelId="{CE613D49-E12D-495E-9B03-5E3DEF0FFD4F}" type="presOf" srcId="{96C2AEB9-E08C-4E8B-B0F5-05D0C4202FA8}" destId="{2D862EC8-E232-4324-8EAF-D4C5B293FA99}" srcOrd="0" destOrd="0" presId="urn:microsoft.com/office/officeart/2008/layout/AlternatingHexagons"/>
    <dgm:cxn modelId="{DC8A2F71-A0BE-4A44-949A-EE327C9D9115}" type="presOf" srcId="{E5D1292B-32B7-456A-8CDB-EB85BD77E2A4}" destId="{E9E541B3-E1D8-4572-8BAA-C16B1F396D05}" srcOrd="0" destOrd="0" presId="urn:microsoft.com/office/officeart/2008/layout/AlternatingHexagons"/>
    <dgm:cxn modelId="{AFE2D10A-CD98-4F1A-89F7-7D7C0F3976EF}" srcId="{D4504F06-C1AF-465D-AC88-175AE3D29F89}" destId="{6D11F496-8C04-473E-B529-7907165860AD}" srcOrd="0" destOrd="0" parTransId="{05C4282D-FF6A-4782-B670-52F028765602}" sibTransId="{A513A459-6026-422B-A743-928A5E4762CA}"/>
    <dgm:cxn modelId="{A76CE968-3C09-4386-A7F8-AA08DF0C34D7}" type="presParOf" srcId="{420A1732-A108-46E4-B665-0C3C94ADCD47}" destId="{DFA4921A-19D5-45B2-BD68-5C65BAFB718F}" srcOrd="0" destOrd="0" presId="urn:microsoft.com/office/officeart/2008/layout/AlternatingHexagons"/>
    <dgm:cxn modelId="{BB120EE5-CBDF-4F47-9F44-3ABCBE944A0B}" type="presParOf" srcId="{DFA4921A-19D5-45B2-BD68-5C65BAFB718F}" destId="{D51383B7-909F-4E3A-A067-30A93ED980D0}" srcOrd="0" destOrd="0" presId="urn:microsoft.com/office/officeart/2008/layout/AlternatingHexagons"/>
    <dgm:cxn modelId="{295947D2-DC9E-4C33-BE7D-3621278E265C}" type="presParOf" srcId="{DFA4921A-19D5-45B2-BD68-5C65BAFB718F}" destId="{78C739A9-BA99-4ABB-856F-67A687792390}" srcOrd="1" destOrd="0" presId="urn:microsoft.com/office/officeart/2008/layout/AlternatingHexagons"/>
    <dgm:cxn modelId="{F4861DB3-A839-4DE3-A0AA-D38F902826B8}" type="presParOf" srcId="{DFA4921A-19D5-45B2-BD68-5C65BAFB718F}" destId="{12374F5B-DD97-4B4E-8637-BE617EC4B11C}" srcOrd="2" destOrd="0" presId="urn:microsoft.com/office/officeart/2008/layout/AlternatingHexagons"/>
    <dgm:cxn modelId="{896BFD5E-0D9E-4D17-89D3-F9C5548DB1DD}" type="presParOf" srcId="{DFA4921A-19D5-45B2-BD68-5C65BAFB718F}" destId="{C501A7FA-BC80-4DE4-B9E7-862C270421E2}" srcOrd="3" destOrd="0" presId="urn:microsoft.com/office/officeart/2008/layout/AlternatingHexagons"/>
    <dgm:cxn modelId="{95E06272-2F85-48FA-9285-BA04CB8582F1}" type="presParOf" srcId="{DFA4921A-19D5-45B2-BD68-5C65BAFB718F}" destId="{33F377E0-ACE5-4D9F-A14F-0C9BE36A3F05}" srcOrd="4" destOrd="0" presId="urn:microsoft.com/office/officeart/2008/layout/AlternatingHexagons"/>
    <dgm:cxn modelId="{BC82D076-E4BE-477D-88CF-41C52D300D2D}" type="presParOf" srcId="{420A1732-A108-46E4-B665-0C3C94ADCD47}" destId="{D9532612-11CC-4023-9412-FBAD79A46F71}" srcOrd="1" destOrd="0" presId="urn:microsoft.com/office/officeart/2008/layout/AlternatingHexagons"/>
    <dgm:cxn modelId="{C8308D61-400F-47A3-9894-C14D443B0CB8}" type="presParOf" srcId="{420A1732-A108-46E4-B665-0C3C94ADCD47}" destId="{74ED0A7D-3053-432A-BD2C-D5574E49636A}" srcOrd="2" destOrd="0" presId="urn:microsoft.com/office/officeart/2008/layout/AlternatingHexagons"/>
    <dgm:cxn modelId="{86F8B3AD-2C4A-48F4-BE90-CFD5B84AE080}" type="presParOf" srcId="{74ED0A7D-3053-432A-BD2C-D5574E49636A}" destId="{134AD316-F7BB-43D1-80B3-9877A22AC616}" srcOrd="0" destOrd="0" presId="urn:microsoft.com/office/officeart/2008/layout/AlternatingHexagons"/>
    <dgm:cxn modelId="{F78FA397-BA7A-46AF-92D8-808E4573803D}" type="presParOf" srcId="{74ED0A7D-3053-432A-BD2C-D5574E49636A}" destId="{04FCB89B-B428-48EF-9EDA-03B97912429E}" srcOrd="1" destOrd="0" presId="urn:microsoft.com/office/officeart/2008/layout/AlternatingHexagons"/>
    <dgm:cxn modelId="{8C7664F9-B235-45EF-8F77-E7A9B2104133}" type="presParOf" srcId="{74ED0A7D-3053-432A-BD2C-D5574E49636A}" destId="{1F012A6E-A1F7-4E43-8878-1182F5C3B20C}" srcOrd="2" destOrd="0" presId="urn:microsoft.com/office/officeart/2008/layout/AlternatingHexagons"/>
    <dgm:cxn modelId="{04140096-6CFB-4A7F-A081-AD4C5060F502}" type="presParOf" srcId="{74ED0A7D-3053-432A-BD2C-D5574E49636A}" destId="{90B1CFF0-E98E-4A06-8CA8-B507D003CE39}" srcOrd="3" destOrd="0" presId="urn:microsoft.com/office/officeart/2008/layout/AlternatingHexagons"/>
    <dgm:cxn modelId="{54DF0CA8-1B85-4D61-B40D-4FB5B0D6E337}" type="presParOf" srcId="{74ED0A7D-3053-432A-BD2C-D5574E49636A}" destId="{0BBF7B74-7F47-49FF-AABB-B2BB05E2A779}" srcOrd="4" destOrd="0" presId="urn:microsoft.com/office/officeart/2008/layout/AlternatingHexagons"/>
    <dgm:cxn modelId="{1A7084BB-7335-4DC5-BD93-65103A30A64F}" type="presParOf" srcId="{420A1732-A108-46E4-B665-0C3C94ADCD47}" destId="{C5032C6E-0337-45B7-A6FF-0C1BD1AC4EA3}" srcOrd="3" destOrd="0" presId="urn:microsoft.com/office/officeart/2008/layout/AlternatingHexagons"/>
    <dgm:cxn modelId="{224A9548-5C9C-414C-81DF-ED9773E7902F}" type="presParOf" srcId="{420A1732-A108-46E4-B665-0C3C94ADCD47}" destId="{BACA9927-1940-4DE6-A356-829AAEC1B1D4}" srcOrd="4" destOrd="0" presId="urn:microsoft.com/office/officeart/2008/layout/AlternatingHexagons"/>
    <dgm:cxn modelId="{4E711700-ECF7-47DD-961C-D02013CD35BA}" type="presParOf" srcId="{BACA9927-1940-4DE6-A356-829AAEC1B1D4}" destId="{E9E541B3-E1D8-4572-8BAA-C16B1F396D05}" srcOrd="0" destOrd="0" presId="urn:microsoft.com/office/officeart/2008/layout/AlternatingHexagons"/>
    <dgm:cxn modelId="{108FA15D-FE98-4003-81CF-12B7DF09C561}" type="presParOf" srcId="{BACA9927-1940-4DE6-A356-829AAEC1B1D4}" destId="{74DF1268-DA66-44A7-83E6-55362906E9C8}" srcOrd="1" destOrd="0" presId="urn:microsoft.com/office/officeart/2008/layout/AlternatingHexagons"/>
    <dgm:cxn modelId="{EFF3082B-4A86-4B53-9CBE-D9B181BE88DE}" type="presParOf" srcId="{BACA9927-1940-4DE6-A356-829AAEC1B1D4}" destId="{31D2258E-ED12-473E-BE3E-951896BEFF80}" srcOrd="2" destOrd="0" presId="urn:microsoft.com/office/officeart/2008/layout/AlternatingHexagons"/>
    <dgm:cxn modelId="{E8E7EB00-01B5-4B17-9370-A5DAD763C483}" type="presParOf" srcId="{BACA9927-1940-4DE6-A356-829AAEC1B1D4}" destId="{511374F3-99A6-4ACE-B324-5163AC51CAEA}" srcOrd="3" destOrd="0" presId="urn:microsoft.com/office/officeart/2008/layout/AlternatingHexagons"/>
    <dgm:cxn modelId="{7071DF98-F2DA-4207-AFA3-A186709D97FF}" type="presParOf" srcId="{BACA9927-1940-4DE6-A356-829AAEC1B1D4}" destId="{2D862EC8-E232-4324-8EAF-D4C5B293FA9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9A4911-E320-472B-8D3D-FD1AC47EB707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B9EACB66-F0B3-4C17-AE07-79725B0B0148}">
      <dgm:prSet custT="1"/>
      <dgm:spPr/>
      <dgm:t>
        <a:bodyPr/>
        <a:lstStyle/>
        <a:p>
          <a:pPr rtl="0"/>
          <a:r>
            <a:rPr lang="es-MX" sz="2400" b="1" dirty="0" smtClean="0">
              <a:solidFill>
                <a:schemeClr val="tx1"/>
              </a:solidFill>
            </a:rPr>
            <a:t>COMPETENCIAS DE LA</a:t>
          </a:r>
          <a:br>
            <a:rPr lang="es-MX" sz="2400" b="1" dirty="0" smtClean="0">
              <a:solidFill>
                <a:schemeClr val="tx1"/>
              </a:solidFill>
            </a:rPr>
          </a:br>
          <a:r>
            <a:rPr lang="es-MX" sz="2400" b="1" dirty="0" smtClean="0">
              <a:solidFill>
                <a:schemeClr val="tx1"/>
              </a:solidFill>
            </a:rPr>
            <a:t>UNIDAD DE APRENDIZAJE II</a:t>
          </a:r>
          <a:br>
            <a:rPr lang="es-MX" sz="2400" b="1" dirty="0" smtClean="0">
              <a:solidFill>
                <a:schemeClr val="tx1"/>
              </a:solidFill>
            </a:rPr>
          </a:br>
          <a:r>
            <a:rPr lang="es-MX" sz="2400" b="1" dirty="0" smtClean="0">
              <a:solidFill>
                <a:schemeClr val="tx1"/>
              </a:solidFill>
            </a:rPr>
            <a:t>«EL FOMENTO A LA LECTURA Y LA </a:t>
          </a:r>
          <a:br>
            <a:rPr lang="es-MX" sz="2400" b="1" dirty="0" smtClean="0">
              <a:solidFill>
                <a:schemeClr val="tx1"/>
              </a:solidFill>
            </a:rPr>
          </a:br>
          <a:r>
            <a:rPr lang="es-MX" sz="2400" b="1" dirty="0" smtClean="0">
              <a:solidFill>
                <a:schemeClr val="tx1"/>
              </a:solidFill>
            </a:rPr>
            <a:t>CREACIÓN LITERARIA» </a:t>
          </a:r>
          <a:endParaRPr lang="es-MX" sz="2400" b="1" dirty="0">
            <a:solidFill>
              <a:schemeClr val="tx1"/>
            </a:solidFill>
          </a:endParaRPr>
        </a:p>
      </dgm:t>
    </dgm:pt>
    <dgm:pt modelId="{54294348-F734-4511-96C5-079381F27764}" type="parTrans" cxnId="{0F04D4BA-4C6F-4B3D-B2FC-AF032C39C405}">
      <dgm:prSet/>
      <dgm:spPr/>
      <dgm:t>
        <a:bodyPr/>
        <a:lstStyle/>
        <a:p>
          <a:endParaRPr lang="es-MX"/>
        </a:p>
      </dgm:t>
    </dgm:pt>
    <dgm:pt modelId="{AD17B6BF-C6CC-46EA-8AD5-CC53AC25B15C}" type="sibTrans" cxnId="{0F04D4BA-4C6F-4B3D-B2FC-AF032C39C405}">
      <dgm:prSet/>
      <dgm:spPr/>
      <dgm:t>
        <a:bodyPr/>
        <a:lstStyle/>
        <a:p>
          <a:endParaRPr lang="es-MX"/>
        </a:p>
      </dgm:t>
    </dgm:pt>
    <dgm:pt modelId="{AE2F5206-5A98-4AEB-A02C-50CC86D3E26C}">
      <dgm:prSet/>
      <dgm:spPr/>
      <dgm:t>
        <a:bodyPr/>
        <a:lstStyle/>
        <a:p>
          <a:pPr rtl="0"/>
          <a:r>
            <a:rPr lang="es-ES" smtClean="0"/>
            <a:t>CONOCE LOS ELEMENTOS TEÓRICO-METODOLÓGICOS PARA QUE EL ESTUDIANTE INICIE A SUS FUTUROS ALUMNOS COMO USUARIOS DE LA LENGUA ESCRITA.</a:t>
          </a:r>
          <a:endParaRPr lang="es-MX"/>
        </a:p>
      </dgm:t>
    </dgm:pt>
    <dgm:pt modelId="{FD193E15-AE7F-46AD-8BF8-09138281F0C3}" type="parTrans" cxnId="{DB68CB75-B0F0-43DB-B34E-4D9FFCBBF894}">
      <dgm:prSet/>
      <dgm:spPr/>
      <dgm:t>
        <a:bodyPr/>
        <a:lstStyle/>
        <a:p>
          <a:endParaRPr lang="es-MX"/>
        </a:p>
      </dgm:t>
    </dgm:pt>
    <dgm:pt modelId="{15E782F4-66F6-4BFD-BDF7-E3B2B25223A3}" type="sibTrans" cxnId="{DB68CB75-B0F0-43DB-B34E-4D9FFCBBF894}">
      <dgm:prSet/>
      <dgm:spPr/>
      <dgm:t>
        <a:bodyPr/>
        <a:lstStyle/>
        <a:p>
          <a:endParaRPr lang="es-MX"/>
        </a:p>
      </dgm:t>
    </dgm:pt>
    <dgm:pt modelId="{A17EEA02-BCAB-433F-BFDF-B6FBC0AF0350}">
      <dgm:prSet/>
      <dgm:spPr/>
      <dgm:t>
        <a:bodyPr/>
        <a:lstStyle/>
        <a:p>
          <a:pPr rtl="0"/>
          <a:r>
            <a:rPr lang="es-ES" smtClean="0"/>
            <a:t>EMPLEA ESTRATEGIAS DIDÁCTICAS PARA FOMENTAR LA FORMACIÓN DE HÁBITOS DE LECTURA Y CREACIÓN DE TEXTOS.</a:t>
          </a:r>
          <a:endParaRPr lang="es-MX"/>
        </a:p>
      </dgm:t>
    </dgm:pt>
    <dgm:pt modelId="{E871827E-78D6-4918-AE04-FBB1912ADD6F}" type="parTrans" cxnId="{8F8E04F0-C77B-47D3-943D-DCE408DFC374}">
      <dgm:prSet/>
      <dgm:spPr/>
      <dgm:t>
        <a:bodyPr/>
        <a:lstStyle/>
        <a:p>
          <a:endParaRPr lang="es-MX"/>
        </a:p>
      </dgm:t>
    </dgm:pt>
    <dgm:pt modelId="{50BD98A1-41E6-4C33-9FCE-BD76F862BDBE}" type="sibTrans" cxnId="{8F8E04F0-C77B-47D3-943D-DCE408DFC374}">
      <dgm:prSet/>
      <dgm:spPr/>
      <dgm:t>
        <a:bodyPr/>
        <a:lstStyle/>
        <a:p>
          <a:endParaRPr lang="es-MX"/>
        </a:p>
      </dgm:t>
    </dgm:pt>
    <dgm:pt modelId="{FBCE8C1F-55B0-4883-B273-E64255087033}">
      <dgm:prSet/>
      <dgm:spPr/>
      <dgm:t>
        <a:bodyPr/>
        <a:lstStyle/>
        <a:p>
          <a:pPr rtl="0"/>
          <a:r>
            <a:rPr lang="es-ES" smtClean="0"/>
            <a:t>CONOCE LAS COMPETENCIAS LINGÜÍSTICAS Y COMUNICATIVAS DE LOS NIÑOS EN EDAD PREESCOLAR PARA CREAR CONTEXTOS EN QUE SE FAVOREZCA EL APRENDIZAJE DE LOS ALUMNOS</a:t>
          </a:r>
          <a:endParaRPr lang="es-MX"/>
        </a:p>
      </dgm:t>
    </dgm:pt>
    <dgm:pt modelId="{4ECD1678-0DFF-4619-BC99-1492D44E6B2E}" type="parTrans" cxnId="{61FC0BE4-4AA0-4163-ACCE-99B8B7F7715D}">
      <dgm:prSet/>
      <dgm:spPr/>
      <dgm:t>
        <a:bodyPr/>
        <a:lstStyle/>
        <a:p>
          <a:endParaRPr lang="es-MX"/>
        </a:p>
      </dgm:t>
    </dgm:pt>
    <dgm:pt modelId="{698FE4AD-46B1-4096-994D-3949CC9349A5}" type="sibTrans" cxnId="{61FC0BE4-4AA0-4163-ACCE-99B8B7F7715D}">
      <dgm:prSet/>
      <dgm:spPr/>
      <dgm:t>
        <a:bodyPr/>
        <a:lstStyle/>
        <a:p>
          <a:endParaRPr lang="es-MX"/>
        </a:p>
      </dgm:t>
    </dgm:pt>
    <dgm:pt modelId="{097B116C-400D-4208-9FE7-D56A359ABBFB}" type="pres">
      <dgm:prSet presAssocID="{079A4911-E320-472B-8D3D-FD1AC47EB7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146A630-3D32-49DA-97F4-0D10752218A5}" type="pres">
      <dgm:prSet presAssocID="{B9EACB66-F0B3-4C17-AE07-79725B0B0148}" presName="hierRoot1" presStyleCnt="0">
        <dgm:presLayoutVars>
          <dgm:hierBranch val="init"/>
        </dgm:presLayoutVars>
      </dgm:prSet>
      <dgm:spPr/>
    </dgm:pt>
    <dgm:pt modelId="{070A96E1-8284-446C-8CB7-499FAD886E91}" type="pres">
      <dgm:prSet presAssocID="{B9EACB66-F0B3-4C17-AE07-79725B0B0148}" presName="rootComposite1" presStyleCnt="0"/>
      <dgm:spPr/>
    </dgm:pt>
    <dgm:pt modelId="{D9D8D232-581A-4673-95DB-B50865C9222E}" type="pres">
      <dgm:prSet presAssocID="{B9EACB66-F0B3-4C17-AE07-79725B0B0148}" presName="rootText1" presStyleLbl="node0" presStyleIdx="0" presStyleCnt="1" custAng="0" custScaleX="185557" custScaleY="146108" custLinFactY="-13972" custLinFactNeighborX="-2993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F6C419-4643-49C0-93CE-35B7437D3D89}" type="pres">
      <dgm:prSet presAssocID="{B9EACB66-F0B3-4C17-AE07-79725B0B014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241DBE99-ADAF-434F-B713-C8CE41DA7D11}" type="pres">
      <dgm:prSet presAssocID="{B9EACB66-F0B3-4C17-AE07-79725B0B0148}" presName="hierChild2" presStyleCnt="0"/>
      <dgm:spPr/>
    </dgm:pt>
    <dgm:pt modelId="{3D11AC94-E79F-40FB-9E03-01F3544843C4}" type="pres">
      <dgm:prSet presAssocID="{FD193E15-AE7F-46AD-8BF8-09138281F0C3}" presName="Name37" presStyleLbl="parChTrans1D2" presStyleIdx="0" presStyleCnt="3"/>
      <dgm:spPr/>
      <dgm:t>
        <a:bodyPr/>
        <a:lstStyle/>
        <a:p>
          <a:endParaRPr lang="es-MX"/>
        </a:p>
      </dgm:t>
    </dgm:pt>
    <dgm:pt modelId="{AC1C1EDC-8DC1-4E94-842E-9581C147BE26}" type="pres">
      <dgm:prSet presAssocID="{AE2F5206-5A98-4AEB-A02C-50CC86D3E26C}" presName="hierRoot2" presStyleCnt="0">
        <dgm:presLayoutVars>
          <dgm:hierBranch val="init"/>
        </dgm:presLayoutVars>
      </dgm:prSet>
      <dgm:spPr/>
    </dgm:pt>
    <dgm:pt modelId="{38ECCFDD-F445-478E-991A-FFC2A48095F9}" type="pres">
      <dgm:prSet presAssocID="{AE2F5206-5A98-4AEB-A02C-50CC86D3E26C}" presName="rootComposite" presStyleCnt="0"/>
      <dgm:spPr/>
    </dgm:pt>
    <dgm:pt modelId="{DFA90B0B-41DB-4A5A-A59A-830AE14AB542}" type="pres">
      <dgm:prSet presAssocID="{AE2F5206-5A98-4AEB-A02C-50CC86D3E26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2AABF4F-1C75-48A1-A043-1F5AAB7BEF51}" type="pres">
      <dgm:prSet presAssocID="{AE2F5206-5A98-4AEB-A02C-50CC86D3E26C}" presName="rootConnector" presStyleLbl="node2" presStyleIdx="0" presStyleCnt="3"/>
      <dgm:spPr/>
      <dgm:t>
        <a:bodyPr/>
        <a:lstStyle/>
        <a:p>
          <a:endParaRPr lang="es-MX"/>
        </a:p>
      </dgm:t>
    </dgm:pt>
    <dgm:pt modelId="{818B5DE2-D597-46D6-850C-C7A7F0D18298}" type="pres">
      <dgm:prSet presAssocID="{AE2F5206-5A98-4AEB-A02C-50CC86D3E26C}" presName="hierChild4" presStyleCnt="0"/>
      <dgm:spPr/>
    </dgm:pt>
    <dgm:pt modelId="{3FAA7C5F-EFD4-4173-93E5-845790E06C01}" type="pres">
      <dgm:prSet presAssocID="{AE2F5206-5A98-4AEB-A02C-50CC86D3E26C}" presName="hierChild5" presStyleCnt="0"/>
      <dgm:spPr/>
    </dgm:pt>
    <dgm:pt modelId="{9BEF47F9-267E-4480-A3E9-D0C0ADE3DB76}" type="pres">
      <dgm:prSet presAssocID="{E871827E-78D6-4918-AE04-FBB1912ADD6F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8F53DD5-9F73-4213-ADB6-DF7DFA81A67B}" type="pres">
      <dgm:prSet presAssocID="{A17EEA02-BCAB-433F-BFDF-B6FBC0AF0350}" presName="hierRoot2" presStyleCnt="0">
        <dgm:presLayoutVars>
          <dgm:hierBranch val="init"/>
        </dgm:presLayoutVars>
      </dgm:prSet>
      <dgm:spPr/>
    </dgm:pt>
    <dgm:pt modelId="{56CD0F58-667A-45D1-B966-CE00EF5BBEEC}" type="pres">
      <dgm:prSet presAssocID="{A17EEA02-BCAB-433F-BFDF-B6FBC0AF0350}" presName="rootComposite" presStyleCnt="0"/>
      <dgm:spPr/>
    </dgm:pt>
    <dgm:pt modelId="{57168806-BA9C-4F5A-9E26-ABC7575770C9}" type="pres">
      <dgm:prSet presAssocID="{A17EEA02-BCAB-433F-BFDF-B6FBC0AF0350}" presName="rootText" presStyleLbl="node2" presStyleIdx="1" presStyleCnt="3" custScaleX="87928" custScaleY="93867" custLinFactNeighborY="140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C7B529C-F251-46A1-9E6B-9D8265153DF4}" type="pres">
      <dgm:prSet presAssocID="{A17EEA02-BCAB-433F-BFDF-B6FBC0AF035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050484C-982E-4CBD-963F-E533CCFDAE5E}" type="pres">
      <dgm:prSet presAssocID="{A17EEA02-BCAB-433F-BFDF-B6FBC0AF0350}" presName="hierChild4" presStyleCnt="0"/>
      <dgm:spPr/>
    </dgm:pt>
    <dgm:pt modelId="{87970475-E129-40F4-8BCD-9DB3D0C337E8}" type="pres">
      <dgm:prSet presAssocID="{A17EEA02-BCAB-433F-BFDF-B6FBC0AF0350}" presName="hierChild5" presStyleCnt="0"/>
      <dgm:spPr/>
    </dgm:pt>
    <dgm:pt modelId="{D4BC5D1D-A266-4285-A648-9FCE4CE143BB}" type="pres">
      <dgm:prSet presAssocID="{4ECD1678-0DFF-4619-BC99-1492D44E6B2E}" presName="Name37" presStyleLbl="parChTrans1D2" presStyleIdx="2" presStyleCnt="3"/>
      <dgm:spPr/>
      <dgm:t>
        <a:bodyPr/>
        <a:lstStyle/>
        <a:p>
          <a:endParaRPr lang="es-MX"/>
        </a:p>
      </dgm:t>
    </dgm:pt>
    <dgm:pt modelId="{F49F02E7-9710-4692-85E5-FB044C8C3246}" type="pres">
      <dgm:prSet presAssocID="{FBCE8C1F-55B0-4883-B273-E64255087033}" presName="hierRoot2" presStyleCnt="0">
        <dgm:presLayoutVars>
          <dgm:hierBranch val="init"/>
        </dgm:presLayoutVars>
      </dgm:prSet>
      <dgm:spPr/>
    </dgm:pt>
    <dgm:pt modelId="{6EFFF92C-5A41-42E8-9696-EE1F52A04953}" type="pres">
      <dgm:prSet presAssocID="{FBCE8C1F-55B0-4883-B273-E64255087033}" presName="rootComposite" presStyleCnt="0"/>
      <dgm:spPr/>
    </dgm:pt>
    <dgm:pt modelId="{AE5CC4C9-D38C-4099-BA41-75280ADE5B85}" type="pres">
      <dgm:prSet presAssocID="{FBCE8C1F-55B0-4883-B273-E6425508703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3F59AF-BE5C-49FE-B765-F4EB5016E74C}" type="pres">
      <dgm:prSet presAssocID="{FBCE8C1F-55B0-4883-B273-E64255087033}" presName="rootConnector" presStyleLbl="node2" presStyleIdx="2" presStyleCnt="3"/>
      <dgm:spPr/>
      <dgm:t>
        <a:bodyPr/>
        <a:lstStyle/>
        <a:p>
          <a:endParaRPr lang="es-MX"/>
        </a:p>
      </dgm:t>
    </dgm:pt>
    <dgm:pt modelId="{6BD8C7E5-F39B-4274-9B0D-2262E152BC04}" type="pres">
      <dgm:prSet presAssocID="{FBCE8C1F-55B0-4883-B273-E64255087033}" presName="hierChild4" presStyleCnt="0"/>
      <dgm:spPr/>
    </dgm:pt>
    <dgm:pt modelId="{E90C89C1-5724-4626-8987-14C125A38DCC}" type="pres">
      <dgm:prSet presAssocID="{FBCE8C1F-55B0-4883-B273-E64255087033}" presName="hierChild5" presStyleCnt="0"/>
      <dgm:spPr/>
    </dgm:pt>
    <dgm:pt modelId="{22AAC5EB-304F-4F9A-9802-E759E15CBCD9}" type="pres">
      <dgm:prSet presAssocID="{B9EACB66-F0B3-4C17-AE07-79725B0B0148}" presName="hierChild3" presStyleCnt="0"/>
      <dgm:spPr/>
    </dgm:pt>
  </dgm:ptLst>
  <dgm:cxnLst>
    <dgm:cxn modelId="{0350001D-6198-40D9-881E-E0A66E559DE8}" type="presOf" srcId="{FBCE8C1F-55B0-4883-B273-E64255087033}" destId="{AE5CC4C9-D38C-4099-BA41-75280ADE5B85}" srcOrd="0" destOrd="0" presId="urn:microsoft.com/office/officeart/2005/8/layout/orgChart1"/>
    <dgm:cxn modelId="{39E89E38-8381-4138-8422-AC6BE0BAEA03}" type="presOf" srcId="{B9EACB66-F0B3-4C17-AE07-79725B0B0148}" destId="{4FF6C419-4643-49C0-93CE-35B7437D3D89}" srcOrd="1" destOrd="0" presId="urn:microsoft.com/office/officeart/2005/8/layout/orgChart1"/>
    <dgm:cxn modelId="{D8E656A0-DAEB-4622-93D0-AC9E7EC99A0A}" type="presOf" srcId="{FD193E15-AE7F-46AD-8BF8-09138281F0C3}" destId="{3D11AC94-E79F-40FB-9E03-01F3544843C4}" srcOrd="0" destOrd="0" presId="urn:microsoft.com/office/officeart/2005/8/layout/orgChart1"/>
    <dgm:cxn modelId="{4F23D154-A396-42D1-A146-B9A8354A51EB}" type="presOf" srcId="{079A4911-E320-472B-8D3D-FD1AC47EB707}" destId="{097B116C-400D-4208-9FE7-D56A359ABBFB}" srcOrd="0" destOrd="0" presId="urn:microsoft.com/office/officeart/2005/8/layout/orgChart1"/>
    <dgm:cxn modelId="{829DAD94-84F2-43FB-8349-C7F1D8CDBB6F}" type="presOf" srcId="{A17EEA02-BCAB-433F-BFDF-B6FBC0AF0350}" destId="{DC7B529C-F251-46A1-9E6B-9D8265153DF4}" srcOrd="1" destOrd="0" presId="urn:microsoft.com/office/officeart/2005/8/layout/orgChart1"/>
    <dgm:cxn modelId="{DB68CB75-B0F0-43DB-B34E-4D9FFCBBF894}" srcId="{B9EACB66-F0B3-4C17-AE07-79725B0B0148}" destId="{AE2F5206-5A98-4AEB-A02C-50CC86D3E26C}" srcOrd="0" destOrd="0" parTransId="{FD193E15-AE7F-46AD-8BF8-09138281F0C3}" sibTransId="{15E782F4-66F6-4BFD-BDF7-E3B2B25223A3}"/>
    <dgm:cxn modelId="{F06B7FC9-71C2-452E-8193-93D299383ABC}" type="presOf" srcId="{B9EACB66-F0B3-4C17-AE07-79725B0B0148}" destId="{D9D8D232-581A-4673-95DB-B50865C9222E}" srcOrd="0" destOrd="0" presId="urn:microsoft.com/office/officeart/2005/8/layout/orgChart1"/>
    <dgm:cxn modelId="{159D337C-1507-4511-AE58-635ECF986B8B}" type="presOf" srcId="{AE2F5206-5A98-4AEB-A02C-50CC86D3E26C}" destId="{DFA90B0B-41DB-4A5A-A59A-830AE14AB542}" srcOrd="0" destOrd="0" presId="urn:microsoft.com/office/officeart/2005/8/layout/orgChart1"/>
    <dgm:cxn modelId="{F308FD92-863E-4140-9286-9E47243AABB2}" type="presOf" srcId="{4ECD1678-0DFF-4619-BC99-1492D44E6B2E}" destId="{D4BC5D1D-A266-4285-A648-9FCE4CE143BB}" srcOrd="0" destOrd="0" presId="urn:microsoft.com/office/officeart/2005/8/layout/orgChart1"/>
    <dgm:cxn modelId="{BD17144E-D19B-4B57-A191-334EAAF082AE}" type="presOf" srcId="{A17EEA02-BCAB-433F-BFDF-B6FBC0AF0350}" destId="{57168806-BA9C-4F5A-9E26-ABC7575770C9}" srcOrd="0" destOrd="0" presId="urn:microsoft.com/office/officeart/2005/8/layout/orgChart1"/>
    <dgm:cxn modelId="{A28B9AC7-91A1-488D-9E1C-412C37ABD44D}" type="presOf" srcId="{FBCE8C1F-55B0-4883-B273-E64255087033}" destId="{3E3F59AF-BE5C-49FE-B765-F4EB5016E74C}" srcOrd="1" destOrd="0" presId="urn:microsoft.com/office/officeart/2005/8/layout/orgChart1"/>
    <dgm:cxn modelId="{25E14075-F93D-4B97-B1CF-DEA3C1D52FF8}" type="presOf" srcId="{E871827E-78D6-4918-AE04-FBB1912ADD6F}" destId="{9BEF47F9-267E-4480-A3E9-D0C0ADE3DB76}" srcOrd="0" destOrd="0" presId="urn:microsoft.com/office/officeart/2005/8/layout/orgChart1"/>
    <dgm:cxn modelId="{61FC0BE4-4AA0-4163-ACCE-99B8B7F7715D}" srcId="{B9EACB66-F0B3-4C17-AE07-79725B0B0148}" destId="{FBCE8C1F-55B0-4883-B273-E64255087033}" srcOrd="2" destOrd="0" parTransId="{4ECD1678-0DFF-4619-BC99-1492D44E6B2E}" sibTransId="{698FE4AD-46B1-4096-994D-3949CC9349A5}"/>
    <dgm:cxn modelId="{2E1BAB5C-44E4-43C9-B5D0-E4162AFA98F5}" type="presOf" srcId="{AE2F5206-5A98-4AEB-A02C-50CC86D3E26C}" destId="{82AABF4F-1C75-48A1-A043-1F5AAB7BEF51}" srcOrd="1" destOrd="0" presId="urn:microsoft.com/office/officeart/2005/8/layout/orgChart1"/>
    <dgm:cxn modelId="{0F04D4BA-4C6F-4B3D-B2FC-AF032C39C405}" srcId="{079A4911-E320-472B-8D3D-FD1AC47EB707}" destId="{B9EACB66-F0B3-4C17-AE07-79725B0B0148}" srcOrd="0" destOrd="0" parTransId="{54294348-F734-4511-96C5-079381F27764}" sibTransId="{AD17B6BF-C6CC-46EA-8AD5-CC53AC25B15C}"/>
    <dgm:cxn modelId="{8F8E04F0-C77B-47D3-943D-DCE408DFC374}" srcId="{B9EACB66-F0B3-4C17-AE07-79725B0B0148}" destId="{A17EEA02-BCAB-433F-BFDF-B6FBC0AF0350}" srcOrd="1" destOrd="0" parTransId="{E871827E-78D6-4918-AE04-FBB1912ADD6F}" sibTransId="{50BD98A1-41E6-4C33-9FCE-BD76F862BDBE}"/>
    <dgm:cxn modelId="{A2020EF9-8E3A-486F-AEFA-7E7816A3B523}" type="presParOf" srcId="{097B116C-400D-4208-9FE7-D56A359ABBFB}" destId="{B146A630-3D32-49DA-97F4-0D10752218A5}" srcOrd="0" destOrd="0" presId="urn:microsoft.com/office/officeart/2005/8/layout/orgChart1"/>
    <dgm:cxn modelId="{BC7F3292-70E4-4814-A92F-72B53CF4FF48}" type="presParOf" srcId="{B146A630-3D32-49DA-97F4-0D10752218A5}" destId="{070A96E1-8284-446C-8CB7-499FAD886E91}" srcOrd="0" destOrd="0" presId="urn:microsoft.com/office/officeart/2005/8/layout/orgChart1"/>
    <dgm:cxn modelId="{6FFC2560-2B7E-4BE3-BE33-960F70CEF09C}" type="presParOf" srcId="{070A96E1-8284-446C-8CB7-499FAD886E91}" destId="{D9D8D232-581A-4673-95DB-B50865C9222E}" srcOrd="0" destOrd="0" presId="urn:microsoft.com/office/officeart/2005/8/layout/orgChart1"/>
    <dgm:cxn modelId="{23CE4934-830A-4DD6-95E3-4C2F75C2ACFF}" type="presParOf" srcId="{070A96E1-8284-446C-8CB7-499FAD886E91}" destId="{4FF6C419-4643-49C0-93CE-35B7437D3D89}" srcOrd="1" destOrd="0" presId="urn:microsoft.com/office/officeart/2005/8/layout/orgChart1"/>
    <dgm:cxn modelId="{A02E9165-8C1F-43FF-AEEC-0BFE150D9F22}" type="presParOf" srcId="{B146A630-3D32-49DA-97F4-0D10752218A5}" destId="{241DBE99-ADAF-434F-B713-C8CE41DA7D11}" srcOrd="1" destOrd="0" presId="urn:microsoft.com/office/officeart/2005/8/layout/orgChart1"/>
    <dgm:cxn modelId="{9D999BB9-EF2D-462D-9252-DF026BAC937B}" type="presParOf" srcId="{241DBE99-ADAF-434F-B713-C8CE41DA7D11}" destId="{3D11AC94-E79F-40FB-9E03-01F3544843C4}" srcOrd="0" destOrd="0" presId="urn:microsoft.com/office/officeart/2005/8/layout/orgChart1"/>
    <dgm:cxn modelId="{C481905A-DF3F-4FC0-9270-6545A7A2704D}" type="presParOf" srcId="{241DBE99-ADAF-434F-B713-C8CE41DA7D11}" destId="{AC1C1EDC-8DC1-4E94-842E-9581C147BE26}" srcOrd="1" destOrd="0" presId="urn:microsoft.com/office/officeart/2005/8/layout/orgChart1"/>
    <dgm:cxn modelId="{5578AB91-210E-491A-877A-D7337E465ABE}" type="presParOf" srcId="{AC1C1EDC-8DC1-4E94-842E-9581C147BE26}" destId="{38ECCFDD-F445-478E-991A-FFC2A48095F9}" srcOrd="0" destOrd="0" presId="urn:microsoft.com/office/officeart/2005/8/layout/orgChart1"/>
    <dgm:cxn modelId="{2175BB75-8B9B-41DA-B50A-BB99DDB051A7}" type="presParOf" srcId="{38ECCFDD-F445-478E-991A-FFC2A48095F9}" destId="{DFA90B0B-41DB-4A5A-A59A-830AE14AB542}" srcOrd="0" destOrd="0" presId="urn:microsoft.com/office/officeart/2005/8/layout/orgChart1"/>
    <dgm:cxn modelId="{B174F20D-690F-4CBC-AE37-45EB013FDF68}" type="presParOf" srcId="{38ECCFDD-F445-478E-991A-FFC2A48095F9}" destId="{82AABF4F-1C75-48A1-A043-1F5AAB7BEF51}" srcOrd="1" destOrd="0" presId="urn:microsoft.com/office/officeart/2005/8/layout/orgChart1"/>
    <dgm:cxn modelId="{4C324589-A513-4383-A958-0D50C558F529}" type="presParOf" srcId="{AC1C1EDC-8DC1-4E94-842E-9581C147BE26}" destId="{818B5DE2-D597-46D6-850C-C7A7F0D18298}" srcOrd="1" destOrd="0" presId="urn:microsoft.com/office/officeart/2005/8/layout/orgChart1"/>
    <dgm:cxn modelId="{329E7579-C0E5-43AA-9DF2-254F3B4CAE3A}" type="presParOf" srcId="{AC1C1EDC-8DC1-4E94-842E-9581C147BE26}" destId="{3FAA7C5F-EFD4-4173-93E5-845790E06C01}" srcOrd="2" destOrd="0" presId="urn:microsoft.com/office/officeart/2005/8/layout/orgChart1"/>
    <dgm:cxn modelId="{2A310960-B4BC-4F18-AAFD-E3CDA4F9515E}" type="presParOf" srcId="{241DBE99-ADAF-434F-B713-C8CE41DA7D11}" destId="{9BEF47F9-267E-4480-A3E9-D0C0ADE3DB76}" srcOrd="2" destOrd="0" presId="urn:microsoft.com/office/officeart/2005/8/layout/orgChart1"/>
    <dgm:cxn modelId="{B593364E-7CE6-41CC-BFC0-38DBDFBC0CF5}" type="presParOf" srcId="{241DBE99-ADAF-434F-B713-C8CE41DA7D11}" destId="{B8F53DD5-9F73-4213-ADB6-DF7DFA81A67B}" srcOrd="3" destOrd="0" presId="urn:microsoft.com/office/officeart/2005/8/layout/orgChart1"/>
    <dgm:cxn modelId="{2CDFB0F7-C666-4C4E-867D-50371133D966}" type="presParOf" srcId="{B8F53DD5-9F73-4213-ADB6-DF7DFA81A67B}" destId="{56CD0F58-667A-45D1-B966-CE00EF5BBEEC}" srcOrd="0" destOrd="0" presId="urn:microsoft.com/office/officeart/2005/8/layout/orgChart1"/>
    <dgm:cxn modelId="{B97EC3A4-8666-4A04-ACA1-82118B286B4C}" type="presParOf" srcId="{56CD0F58-667A-45D1-B966-CE00EF5BBEEC}" destId="{57168806-BA9C-4F5A-9E26-ABC7575770C9}" srcOrd="0" destOrd="0" presId="urn:microsoft.com/office/officeart/2005/8/layout/orgChart1"/>
    <dgm:cxn modelId="{7DC1360C-664E-405B-8790-5956B10B7015}" type="presParOf" srcId="{56CD0F58-667A-45D1-B966-CE00EF5BBEEC}" destId="{DC7B529C-F251-46A1-9E6B-9D8265153DF4}" srcOrd="1" destOrd="0" presId="urn:microsoft.com/office/officeart/2005/8/layout/orgChart1"/>
    <dgm:cxn modelId="{F1CDDD4D-E720-4FBE-9BB4-280A7CD5CE88}" type="presParOf" srcId="{B8F53DD5-9F73-4213-ADB6-DF7DFA81A67B}" destId="{0050484C-982E-4CBD-963F-E533CCFDAE5E}" srcOrd="1" destOrd="0" presId="urn:microsoft.com/office/officeart/2005/8/layout/orgChart1"/>
    <dgm:cxn modelId="{EC972431-75D7-4504-8AF5-E755CB1C5F5F}" type="presParOf" srcId="{B8F53DD5-9F73-4213-ADB6-DF7DFA81A67B}" destId="{87970475-E129-40F4-8BCD-9DB3D0C337E8}" srcOrd="2" destOrd="0" presId="urn:microsoft.com/office/officeart/2005/8/layout/orgChart1"/>
    <dgm:cxn modelId="{F1F1779F-331E-450D-B21D-950C92FE0CB8}" type="presParOf" srcId="{241DBE99-ADAF-434F-B713-C8CE41DA7D11}" destId="{D4BC5D1D-A266-4285-A648-9FCE4CE143BB}" srcOrd="4" destOrd="0" presId="urn:microsoft.com/office/officeart/2005/8/layout/orgChart1"/>
    <dgm:cxn modelId="{4949981C-410A-47DF-B3A3-F3CF115728C3}" type="presParOf" srcId="{241DBE99-ADAF-434F-B713-C8CE41DA7D11}" destId="{F49F02E7-9710-4692-85E5-FB044C8C3246}" srcOrd="5" destOrd="0" presId="urn:microsoft.com/office/officeart/2005/8/layout/orgChart1"/>
    <dgm:cxn modelId="{A2682B46-85C1-4189-91DF-7A188EC75EAF}" type="presParOf" srcId="{F49F02E7-9710-4692-85E5-FB044C8C3246}" destId="{6EFFF92C-5A41-42E8-9696-EE1F52A04953}" srcOrd="0" destOrd="0" presId="urn:microsoft.com/office/officeart/2005/8/layout/orgChart1"/>
    <dgm:cxn modelId="{3197F095-5DB7-4B53-B4B3-7AA5C27A24D2}" type="presParOf" srcId="{6EFFF92C-5A41-42E8-9696-EE1F52A04953}" destId="{AE5CC4C9-D38C-4099-BA41-75280ADE5B85}" srcOrd="0" destOrd="0" presId="urn:microsoft.com/office/officeart/2005/8/layout/orgChart1"/>
    <dgm:cxn modelId="{32749A2F-52AE-4150-A0DB-AAE22561E1ED}" type="presParOf" srcId="{6EFFF92C-5A41-42E8-9696-EE1F52A04953}" destId="{3E3F59AF-BE5C-49FE-B765-F4EB5016E74C}" srcOrd="1" destOrd="0" presId="urn:microsoft.com/office/officeart/2005/8/layout/orgChart1"/>
    <dgm:cxn modelId="{AD7C0DF5-DE9F-4AE8-9454-71EA8EF0DF45}" type="presParOf" srcId="{F49F02E7-9710-4692-85E5-FB044C8C3246}" destId="{6BD8C7E5-F39B-4274-9B0D-2262E152BC04}" srcOrd="1" destOrd="0" presId="urn:microsoft.com/office/officeart/2005/8/layout/orgChart1"/>
    <dgm:cxn modelId="{EF6F8A0A-C6E9-40A9-8F32-AEA06F381B3C}" type="presParOf" srcId="{F49F02E7-9710-4692-85E5-FB044C8C3246}" destId="{E90C89C1-5724-4626-8987-14C125A38DCC}" srcOrd="2" destOrd="0" presId="urn:microsoft.com/office/officeart/2005/8/layout/orgChart1"/>
    <dgm:cxn modelId="{92B39ED9-C6D4-48D8-8075-8DD7CF341F2C}" type="presParOf" srcId="{B146A630-3D32-49DA-97F4-0D10752218A5}" destId="{22AAC5EB-304F-4F9A-9802-E759E15CBC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6D4367-8F06-47E3-A2FF-AB4151E16342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16F51C6-EED3-4AEC-975B-26A78200A074}">
      <dgm:prSet/>
      <dgm:spPr/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1.- LAS COMPETENCIAS LITERARIAS, LINGÜÍSTICAS  Y COMUNICATIVAS DE LOS NIÑOS EN EDAD PREESCOLAR</a:t>
          </a:r>
          <a:r>
            <a:rPr lang="es-ES" dirty="0" smtClean="0">
              <a:solidFill>
                <a:schemeClr val="tx1"/>
              </a:solidFill>
            </a:rPr>
            <a:t>.</a:t>
          </a:r>
          <a:endParaRPr lang="es-MX" dirty="0">
            <a:solidFill>
              <a:schemeClr val="tx1"/>
            </a:solidFill>
          </a:endParaRPr>
        </a:p>
      </dgm:t>
    </dgm:pt>
    <dgm:pt modelId="{7B15ADBC-27FC-47D0-8EE1-D62D37BF136C}" type="parTrans" cxnId="{3878387D-DD85-410C-AE0E-600B44BA6B2C}">
      <dgm:prSet/>
      <dgm:spPr/>
      <dgm:t>
        <a:bodyPr/>
        <a:lstStyle/>
        <a:p>
          <a:endParaRPr lang="es-MX"/>
        </a:p>
      </dgm:t>
    </dgm:pt>
    <dgm:pt modelId="{9D13B6CD-687F-452F-A92B-B1C301EBAF35}" type="sibTrans" cxnId="{3878387D-DD85-410C-AE0E-600B44BA6B2C}">
      <dgm:prSet/>
      <dgm:spPr/>
      <dgm:t>
        <a:bodyPr/>
        <a:lstStyle/>
        <a:p>
          <a:endParaRPr lang="es-MX"/>
        </a:p>
      </dgm:t>
    </dgm:pt>
    <dgm:pt modelId="{754D5E00-7801-4B82-89D2-FA58B692D36A}">
      <dgm:prSet/>
      <dgm:spPr/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2.- CARACTERÍSTICAS Y PROCESOS DE ADQUISICIÓN DE LA LENGUA ESCRITA </a:t>
          </a:r>
          <a:r>
            <a:rPr lang="es-ES" dirty="0" smtClean="0">
              <a:solidFill>
                <a:schemeClr val="tx1"/>
              </a:solidFill>
            </a:rPr>
            <a:t>.</a:t>
          </a:r>
          <a:endParaRPr lang="es-MX" dirty="0">
            <a:solidFill>
              <a:schemeClr val="tx1"/>
            </a:solidFill>
          </a:endParaRPr>
        </a:p>
      </dgm:t>
    </dgm:pt>
    <dgm:pt modelId="{79626761-FF20-4380-BD2A-B63E9620D425}" type="parTrans" cxnId="{2398CE3A-3C95-4E81-9686-B4BBA968895D}">
      <dgm:prSet/>
      <dgm:spPr/>
      <dgm:t>
        <a:bodyPr/>
        <a:lstStyle/>
        <a:p>
          <a:endParaRPr lang="es-MX"/>
        </a:p>
      </dgm:t>
    </dgm:pt>
    <dgm:pt modelId="{85FC874F-F167-4C9E-9AD7-FB90D87F8F37}" type="sibTrans" cxnId="{2398CE3A-3C95-4E81-9686-B4BBA968895D}">
      <dgm:prSet/>
      <dgm:spPr/>
      <dgm:t>
        <a:bodyPr/>
        <a:lstStyle/>
        <a:p>
          <a:endParaRPr lang="es-MX"/>
        </a:p>
      </dgm:t>
    </dgm:pt>
    <dgm:pt modelId="{9F86FC32-E46A-4643-BA3F-3BC7B27F54FB}">
      <dgm:prSet/>
      <dgm:spPr/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3.- METODOLOGÍA PARA EL ABORDAJE DE LA LITERATURA INFANTIL</a:t>
          </a:r>
          <a:r>
            <a:rPr lang="es-ES" dirty="0" smtClean="0">
              <a:solidFill>
                <a:schemeClr val="tx1"/>
              </a:solidFill>
            </a:rPr>
            <a:t>.</a:t>
          </a:r>
          <a:endParaRPr lang="es-MX" dirty="0">
            <a:solidFill>
              <a:schemeClr val="tx1"/>
            </a:solidFill>
          </a:endParaRPr>
        </a:p>
      </dgm:t>
    </dgm:pt>
    <dgm:pt modelId="{63AFCD4F-1080-48E5-B800-22937C9E3945}" type="parTrans" cxnId="{3D57EAA8-235A-4FD7-BE79-0DD5D0288DFF}">
      <dgm:prSet/>
      <dgm:spPr/>
      <dgm:t>
        <a:bodyPr/>
        <a:lstStyle/>
        <a:p>
          <a:endParaRPr lang="es-MX"/>
        </a:p>
      </dgm:t>
    </dgm:pt>
    <dgm:pt modelId="{2A4C5FC6-E165-4286-996B-75C09F1DBDB0}" type="sibTrans" cxnId="{3D57EAA8-235A-4FD7-BE79-0DD5D0288DFF}">
      <dgm:prSet/>
      <dgm:spPr/>
      <dgm:t>
        <a:bodyPr/>
        <a:lstStyle/>
        <a:p>
          <a:endParaRPr lang="es-MX"/>
        </a:p>
      </dgm:t>
    </dgm:pt>
    <dgm:pt modelId="{7377D0C8-4C34-45D5-9173-9290116976C3}">
      <dgm:prSet/>
      <dgm:spPr/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4.- ELEMENTOS PARA EL DISEÑO DE ESTRATEGIAS DIDÁCTICAS  PARA FOMENTAR LA LECTURA Y LA CREACIÓN LITERARIA</a:t>
          </a:r>
          <a:r>
            <a:rPr lang="es-ES" dirty="0" smtClean="0">
              <a:solidFill>
                <a:schemeClr val="tx1"/>
              </a:solidFill>
            </a:rPr>
            <a:t>. </a:t>
          </a:r>
          <a:endParaRPr lang="es-MX" dirty="0">
            <a:solidFill>
              <a:schemeClr val="tx1"/>
            </a:solidFill>
          </a:endParaRPr>
        </a:p>
      </dgm:t>
    </dgm:pt>
    <dgm:pt modelId="{D3B61D0A-7341-4B63-928E-31C21B2EE7A7}" type="parTrans" cxnId="{1D5DDA87-2F2E-4916-B994-EBC550549B76}">
      <dgm:prSet/>
      <dgm:spPr/>
      <dgm:t>
        <a:bodyPr/>
        <a:lstStyle/>
        <a:p>
          <a:endParaRPr lang="es-MX"/>
        </a:p>
      </dgm:t>
    </dgm:pt>
    <dgm:pt modelId="{68D46DB0-BB77-4E39-98D4-3127A351E065}" type="sibTrans" cxnId="{1D5DDA87-2F2E-4916-B994-EBC550549B76}">
      <dgm:prSet/>
      <dgm:spPr/>
      <dgm:t>
        <a:bodyPr/>
        <a:lstStyle/>
        <a:p>
          <a:endParaRPr lang="es-MX"/>
        </a:p>
      </dgm:t>
    </dgm:pt>
    <dgm:pt modelId="{E0E7E117-5B79-4564-851F-8125B7288139}" type="pres">
      <dgm:prSet presAssocID="{0F6D4367-8F06-47E3-A2FF-AB4151E1634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6A05A80-1AB1-49DF-A910-D7FF98ED5D64}" type="pres">
      <dgm:prSet presAssocID="{0F6D4367-8F06-47E3-A2FF-AB4151E16342}" presName="diamond" presStyleLbl="bgShp" presStyleIdx="0" presStyleCnt="1"/>
      <dgm:spPr/>
    </dgm:pt>
    <dgm:pt modelId="{101F0C5D-DF81-40B1-9D11-65697D7E2C24}" type="pres">
      <dgm:prSet presAssocID="{0F6D4367-8F06-47E3-A2FF-AB4151E16342}" presName="quad1" presStyleLbl="node1" presStyleIdx="0" presStyleCnt="4" custScaleX="126588" custScaleY="97491" custLinFactNeighborX="-19228" custLinFactNeighborY="-69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1E936B-976A-42B4-8566-02A42CC3F074}" type="pres">
      <dgm:prSet presAssocID="{0F6D4367-8F06-47E3-A2FF-AB4151E16342}" presName="quad2" presStyleLbl="node1" presStyleIdx="1" presStyleCnt="4" custScaleX="142500" custScaleY="97492" custLinFactNeighborX="36944" custLinFactNeighborY="-69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043109-B84B-47ED-92D7-3B7B206BE50A}" type="pres">
      <dgm:prSet presAssocID="{0F6D4367-8F06-47E3-A2FF-AB4151E16342}" presName="quad3" presStyleLbl="node1" presStyleIdx="2" presStyleCnt="4" custScaleX="131750" custScaleY="106152" custLinFactNeighborX="-20512" custLinFactNeighborY="-4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D03C79-15BD-4C46-B129-58BB8FFC4D3B}" type="pres">
      <dgm:prSet presAssocID="{0F6D4367-8F06-47E3-A2FF-AB4151E16342}" presName="quad4" presStyleLbl="node1" presStyleIdx="3" presStyleCnt="4" custScaleX="141657" custScaleY="97492" custLinFactNeighborX="36259" custLinFactNeighborY="-4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86EF7FF-64F0-49E7-808A-78C4CEAED8B3}" type="presOf" srcId="{0F6D4367-8F06-47E3-A2FF-AB4151E16342}" destId="{E0E7E117-5B79-4564-851F-8125B7288139}" srcOrd="0" destOrd="0" presId="urn:microsoft.com/office/officeart/2005/8/layout/matrix3"/>
    <dgm:cxn modelId="{CFEF3412-65DA-4E4D-8069-67778B746258}" type="presOf" srcId="{7377D0C8-4C34-45D5-9173-9290116976C3}" destId="{23D03C79-15BD-4C46-B129-58BB8FFC4D3B}" srcOrd="0" destOrd="0" presId="urn:microsoft.com/office/officeart/2005/8/layout/matrix3"/>
    <dgm:cxn modelId="{7CAD2939-88EF-41D4-829C-A507902E7794}" type="presOf" srcId="{116F51C6-EED3-4AEC-975B-26A78200A074}" destId="{101F0C5D-DF81-40B1-9D11-65697D7E2C24}" srcOrd="0" destOrd="0" presId="urn:microsoft.com/office/officeart/2005/8/layout/matrix3"/>
    <dgm:cxn modelId="{3878387D-DD85-410C-AE0E-600B44BA6B2C}" srcId="{0F6D4367-8F06-47E3-A2FF-AB4151E16342}" destId="{116F51C6-EED3-4AEC-975B-26A78200A074}" srcOrd="0" destOrd="0" parTransId="{7B15ADBC-27FC-47D0-8EE1-D62D37BF136C}" sibTransId="{9D13B6CD-687F-452F-A92B-B1C301EBAF35}"/>
    <dgm:cxn modelId="{70ABCBAE-6D2F-42D3-AB0E-AD15B0864F7F}" type="presOf" srcId="{9F86FC32-E46A-4643-BA3F-3BC7B27F54FB}" destId="{4E043109-B84B-47ED-92D7-3B7B206BE50A}" srcOrd="0" destOrd="0" presId="urn:microsoft.com/office/officeart/2005/8/layout/matrix3"/>
    <dgm:cxn modelId="{3D57EAA8-235A-4FD7-BE79-0DD5D0288DFF}" srcId="{0F6D4367-8F06-47E3-A2FF-AB4151E16342}" destId="{9F86FC32-E46A-4643-BA3F-3BC7B27F54FB}" srcOrd="2" destOrd="0" parTransId="{63AFCD4F-1080-48E5-B800-22937C9E3945}" sibTransId="{2A4C5FC6-E165-4286-996B-75C09F1DBDB0}"/>
    <dgm:cxn modelId="{C2DE5431-CEC8-4B9D-8D2D-746E18512707}" type="presOf" srcId="{754D5E00-7801-4B82-89D2-FA58B692D36A}" destId="{791E936B-976A-42B4-8566-02A42CC3F074}" srcOrd="0" destOrd="0" presId="urn:microsoft.com/office/officeart/2005/8/layout/matrix3"/>
    <dgm:cxn modelId="{1D5DDA87-2F2E-4916-B994-EBC550549B76}" srcId="{0F6D4367-8F06-47E3-A2FF-AB4151E16342}" destId="{7377D0C8-4C34-45D5-9173-9290116976C3}" srcOrd="3" destOrd="0" parTransId="{D3B61D0A-7341-4B63-928E-31C21B2EE7A7}" sibTransId="{68D46DB0-BB77-4E39-98D4-3127A351E065}"/>
    <dgm:cxn modelId="{2398CE3A-3C95-4E81-9686-B4BBA968895D}" srcId="{0F6D4367-8F06-47E3-A2FF-AB4151E16342}" destId="{754D5E00-7801-4B82-89D2-FA58B692D36A}" srcOrd="1" destOrd="0" parTransId="{79626761-FF20-4380-BD2A-B63E9620D425}" sibTransId="{85FC874F-F167-4C9E-9AD7-FB90D87F8F37}"/>
    <dgm:cxn modelId="{AE7694E8-6025-4D45-A4A0-2492E33F800D}" type="presParOf" srcId="{E0E7E117-5B79-4564-851F-8125B7288139}" destId="{B6A05A80-1AB1-49DF-A910-D7FF98ED5D64}" srcOrd="0" destOrd="0" presId="urn:microsoft.com/office/officeart/2005/8/layout/matrix3"/>
    <dgm:cxn modelId="{9E1C7398-F74E-4E6B-8207-233B83141A0E}" type="presParOf" srcId="{E0E7E117-5B79-4564-851F-8125B7288139}" destId="{101F0C5D-DF81-40B1-9D11-65697D7E2C24}" srcOrd="1" destOrd="0" presId="urn:microsoft.com/office/officeart/2005/8/layout/matrix3"/>
    <dgm:cxn modelId="{0DF223DB-829E-4D63-A191-89B8CC04A295}" type="presParOf" srcId="{E0E7E117-5B79-4564-851F-8125B7288139}" destId="{791E936B-976A-42B4-8566-02A42CC3F074}" srcOrd="2" destOrd="0" presId="urn:microsoft.com/office/officeart/2005/8/layout/matrix3"/>
    <dgm:cxn modelId="{1523F595-0ACA-453B-8928-C9B55400BA4D}" type="presParOf" srcId="{E0E7E117-5B79-4564-851F-8125B7288139}" destId="{4E043109-B84B-47ED-92D7-3B7B206BE50A}" srcOrd="3" destOrd="0" presId="urn:microsoft.com/office/officeart/2005/8/layout/matrix3"/>
    <dgm:cxn modelId="{D23EC631-82E8-457F-97A3-10C61D23EA8A}" type="presParOf" srcId="{E0E7E117-5B79-4564-851F-8125B7288139}" destId="{23D03C79-15BD-4C46-B129-58BB8FFC4D3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1FF789-F2A4-4AB2-AC3E-CD9161A33EFA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8F3277D-C6FB-46BB-9BD0-D269AF740151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LECTURA Y COMPARACIÓN DE TEXTOS SOBRE LECTURA TEMPRANA</a:t>
          </a:r>
          <a:endParaRPr lang="es-MX" sz="900" dirty="0">
            <a:solidFill>
              <a:schemeClr val="tx1"/>
            </a:solidFill>
          </a:endParaRPr>
        </a:p>
      </dgm:t>
    </dgm:pt>
    <dgm:pt modelId="{DC4458DD-1826-4448-8391-F0501E6347CA}" type="parTrans" cxnId="{53A2D3DC-4022-4FBD-9E91-FDE7904D8655}">
      <dgm:prSet/>
      <dgm:spPr/>
      <dgm:t>
        <a:bodyPr/>
        <a:lstStyle/>
        <a:p>
          <a:endParaRPr lang="es-MX"/>
        </a:p>
      </dgm:t>
    </dgm:pt>
    <dgm:pt modelId="{5D271F23-F9D9-4ECE-9F79-7CE796805627}" type="sibTrans" cxnId="{53A2D3DC-4022-4FBD-9E91-FDE7904D8655}">
      <dgm:prSet/>
      <dgm:spPr/>
      <dgm:t>
        <a:bodyPr/>
        <a:lstStyle/>
        <a:p>
          <a:endParaRPr lang="es-MX"/>
        </a:p>
      </dgm:t>
    </dgm:pt>
    <dgm:pt modelId="{3F505611-3B85-4DB5-8C34-7836AC152179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CONOCER EL PROCESO DE ADQUISICIÓN DE LA LENGUA ESCRITA</a:t>
          </a:r>
          <a:endParaRPr lang="es-MX" sz="900" dirty="0">
            <a:solidFill>
              <a:schemeClr val="tx1"/>
            </a:solidFill>
          </a:endParaRPr>
        </a:p>
      </dgm:t>
    </dgm:pt>
    <dgm:pt modelId="{31863AA0-844A-4DAB-8D8B-9A5BCADC0145}" type="parTrans" cxnId="{C0218643-969C-482A-9545-64425605690B}">
      <dgm:prSet/>
      <dgm:spPr/>
      <dgm:t>
        <a:bodyPr/>
        <a:lstStyle/>
        <a:p>
          <a:endParaRPr lang="es-MX"/>
        </a:p>
      </dgm:t>
    </dgm:pt>
    <dgm:pt modelId="{BD973136-0028-4120-BF00-FC415802097D}" type="sibTrans" cxnId="{C0218643-969C-482A-9545-64425605690B}">
      <dgm:prSet/>
      <dgm:spPr/>
      <dgm:t>
        <a:bodyPr/>
        <a:lstStyle/>
        <a:p>
          <a:endParaRPr lang="es-MX"/>
        </a:p>
      </dgm:t>
    </dgm:pt>
    <dgm:pt modelId="{E1662F20-6774-4EA5-83E2-776717CDAA67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METODOLOGÍA PARA EL ABORDAJE DE DISTINTOS TEXTOS LITERARIOS</a:t>
          </a:r>
          <a:endParaRPr lang="es-MX" sz="900">
            <a:solidFill>
              <a:schemeClr val="tx1"/>
            </a:solidFill>
          </a:endParaRPr>
        </a:p>
      </dgm:t>
    </dgm:pt>
    <dgm:pt modelId="{4B2FCA0B-AD37-49C2-9110-21533D8A28C6}" type="parTrans" cxnId="{47B30BCA-17B4-43A8-9E5B-FD1D6CD8E29F}">
      <dgm:prSet/>
      <dgm:spPr/>
      <dgm:t>
        <a:bodyPr/>
        <a:lstStyle/>
        <a:p>
          <a:endParaRPr lang="es-MX"/>
        </a:p>
      </dgm:t>
    </dgm:pt>
    <dgm:pt modelId="{CB9F1E8F-0AAD-42B8-8A50-2EBECE33D80E}" type="sibTrans" cxnId="{47B30BCA-17B4-43A8-9E5B-FD1D6CD8E29F}">
      <dgm:prSet/>
      <dgm:spPr/>
      <dgm:t>
        <a:bodyPr/>
        <a:lstStyle/>
        <a:p>
          <a:endParaRPr lang="es-MX"/>
        </a:p>
      </dgm:t>
    </dgm:pt>
    <dgm:pt modelId="{C86BBCA3-7A76-418C-B387-752C0B14BDD2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REVISIÓN D ESTRATEGIAS PARA LA NARRACIÓN DE TEXTOS INFANTILES</a:t>
          </a:r>
          <a:endParaRPr lang="es-MX" sz="900">
            <a:solidFill>
              <a:schemeClr val="tx1"/>
            </a:solidFill>
          </a:endParaRPr>
        </a:p>
      </dgm:t>
    </dgm:pt>
    <dgm:pt modelId="{9A1D96D0-1512-4BEA-98F4-58DB22488A06}" type="parTrans" cxnId="{00618EC3-ECF7-4F82-9657-9A3A3046F9C2}">
      <dgm:prSet/>
      <dgm:spPr/>
      <dgm:t>
        <a:bodyPr/>
        <a:lstStyle/>
        <a:p>
          <a:endParaRPr lang="es-MX"/>
        </a:p>
      </dgm:t>
    </dgm:pt>
    <dgm:pt modelId="{527A0722-0CCE-4ED8-8661-F221196A4FCE}" type="sibTrans" cxnId="{00618EC3-ECF7-4F82-9657-9A3A3046F9C2}">
      <dgm:prSet/>
      <dgm:spPr/>
      <dgm:t>
        <a:bodyPr/>
        <a:lstStyle/>
        <a:p>
          <a:endParaRPr lang="es-MX"/>
        </a:p>
      </dgm:t>
    </dgm:pt>
    <dgm:pt modelId="{9242A958-A374-499C-9FFA-D9B7C711FD15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CUADRO COMPARATIVO  SOBRE LA METODOLOGÍA DE LOS DIFERENTES GÉNEROS DE LA LITERATURA INFANTIL</a:t>
          </a:r>
          <a:endParaRPr lang="es-MX" sz="900">
            <a:solidFill>
              <a:schemeClr val="tx1"/>
            </a:solidFill>
          </a:endParaRPr>
        </a:p>
      </dgm:t>
    </dgm:pt>
    <dgm:pt modelId="{BE844622-6946-4273-852A-EEB9D511E4EF}" type="parTrans" cxnId="{8B1B7CB3-251F-441B-908E-94AC1C0E47FF}">
      <dgm:prSet/>
      <dgm:spPr/>
      <dgm:t>
        <a:bodyPr/>
        <a:lstStyle/>
        <a:p>
          <a:endParaRPr lang="es-MX"/>
        </a:p>
      </dgm:t>
    </dgm:pt>
    <dgm:pt modelId="{DEB67B1B-8EC7-4D2E-B1FC-ED8D4358EC5F}" type="sibTrans" cxnId="{8B1B7CB3-251F-441B-908E-94AC1C0E47FF}">
      <dgm:prSet/>
      <dgm:spPr/>
      <dgm:t>
        <a:bodyPr/>
        <a:lstStyle/>
        <a:p>
          <a:endParaRPr lang="es-MX"/>
        </a:p>
      </dgm:t>
    </dgm:pt>
    <dgm:pt modelId="{065970BF-7F1F-4A8E-9B62-F455275C3B3F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CONFORMACIÓN DE ANTOLOGÍA</a:t>
          </a:r>
          <a:endParaRPr lang="es-MX" sz="900">
            <a:solidFill>
              <a:schemeClr val="tx1"/>
            </a:solidFill>
          </a:endParaRPr>
        </a:p>
      </dgm:t>
    </dgm:pt>
    <dgm:pt modelId="{BC6180FF-BE20-48C4-9CAD-A46F8D8DDB1B}" type="parTrans" cxnId="{D6600EC5-D387-4D0D-AA4A-C0195E588D42}">
      <dgm:prSet/>
      <dgm:spPr/>
      <dgm:t>
        <a:bodyPr/>
        <a:lstStyle/>
        <a:p>
          <a:endParaRPr lang="es-MX"/>
        </a:p>
      </dgm:t>
    </dgm:pt>
    <dgm:pt modelId="{1B8C37A8-981A-4E12-B5DC-F67F4137B053}" type="sibTrans" cxnId="{D6600EC5-D387-4D0D-AA4A-C0195E588D42}">
      <dgm:prSet/>
      <dgm:spPr/>
      <dgm:t>
        <a:bodyPr/>
        <a:lstStyle/>
        <a:p>
          <a:endParaRPr lang="es-MX"/>
        </a:p>
      </dgm:t>
    </dgm:pt>
    <dgm:pt modelId="{6744CEE7-A961-43EF-AFBA-E638C610B8E6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CREACIÓN DE POESÍA Y CUENTOS INFANTILES</a:t>
          </a:r>
          <a:endParaRPr lang="es-MX" sz="900">
            <a:solidFill>
              <a:schemeClr val="tx1"/>
            </a:solidFill>
          </a:endParaRPr>
        </a:p>
      </dgm:t>
    </dgm:pt>
    <dgm:pt modelId="{FF30F52D-540A-41A1-8E58-FFAFC42CAA5E}" type="parTrans" cxnId="{388A5CFA-9A40-460F-9006-3EBD5E3AE268}">
      <dgm:prSet/>
      <dgm:spPr/>
      <dgm:t>
        <a:bodyPr/>
        <a:lstStyle/>
        <a:p>
          <a:endParaRPr lang="es-MX"/>
        </a:p>
      </dgm:t>
    </dgm:pt>
    <dgm:pt modelId="{3BA31FDF-EE54-4B49-A81B-6812284EDF8D}" type="sibTrans" cxnId="{388A5CFA-9A40-460F-9006-3EBD5E3AE268}">
      <dgm:prSet/>
      <dgm:spPr/>
      <dgm:t>
        <a:bodyPr/>
        <a:lstStyle/>
        <a:p>
          <a:endParaRPr lang="es-MX"/>
        </a:p>
      </dgm:t>
    </dgm:pt>
    <dgm:pt modelId="{F84A723C-B956-4FE6-9B6C-1E7901D1E0CE}">
      <dgm:prSet custT="1"/>
      <dgm:spPr/>
      <dgm:t>
        <a:bodyPr/>
        <a:lstStyle/>
        <a:p>
          <a:pPr rtl="0"/>
          <a:r>
            <a:rPr lang="es-ES" sz="900" smtClean="0">
              <a:solidFill>
                <a:schemeClr val="tx1"/>
              </a:solidFill>
            </a:rPr>
            <a:t>PUESTA EN ESCENA DE CUENTO INFANTIL</a:t>
          </a:r>
          <a:endParaRPr lang="es-MX" sz="900">
            <a:solidFill>
              <a:schemeClr val="tx1"/>
            </a:solidFill>
          </a:endParaRPr>
        </a:p>
      </dgm:t>
    </dgm:pt>
    <dgm:pt modelId="{78F50120-E0F2-4144-90AC-697B02531D7F}" type="parTrans" cxnId="{4ED566F6-B19B-4DB1-AE0D-2D56CEF2961E}">
      <dgm:prSet/>
      <dgm:spPr/>
      <dgm:t>
        <a:bodyPr/>
        <a:lstStyle/>
        <a:p>
          <a:endParaRPr lang="es-MX"/>
        </a:p>
      </dgm:t>
    </dgm:pt>
    <dgm:pt modelId="{D30DD3F9-FC67-4621-90D7-B15CF7C0A1FB}" type="sibTrans" cxnId="{4ED566F6-B19B-4DB1-AE0D-2D56CEF2961E}">
      <dgm:prSet/>
      <dgm:spPr/>
      <dgm:t>
        <a:bodyPr/>
        <a:lstStyle/>
        <a:p>
          <a:endParaRPr lang="es-MX"/>
        </a:p>
      </dgm:t>
    </dgm:pt>
    <dgm:pt modelId="{F45DD0BF-082E-47AF-A1EF-50B348DF2B4D}" type="pres">
      <dgm:prSet presAssocID="{8E1FF789-F2A4-4AB2-AC3E-CD9161A33E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E96FF2E-2BC6-461F-87A9-43587AEBA246}" type="pres">
      <dgm:prSet presAssocID="{58F3277D-C6FB-46BB-9BD0-D269AF740151}" presName="node" presStyleLbl="node1" presStyleIdx="0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DC999A-9668-459B-8E53-26AC49C01DBA}" type="pres">
      <dgm:prSet presAssocID="{5D271F23-F9D9-4ECE-9F79-7CE796805627}" presName="sibTrans" presStyleLbl="sibTrans2D1" presStyleIdx="0" presStyleCnt="8"/>
      <dgm:spPr/>
      <dgm:t>
        <a:bodyPr/>
        <a:lstStyle/>
        <a:p>
          <a:endParaRPr lang="es-MX"/>
        </a:p>
      </dgm:t>
    </dgm:pt>
    <dgm:pt modelId="{B4FD3D37-D048-417F-ACB0-AE6641F30227}" type="pres">
      <dgm:prSet presAssocID="{5D271F23-F9D9-4ECE-9F79-7CE796805627}" presName="connectorText" presStyleLbl="sibTrans2D1" presStyleIdx="0" presStyleCnt="8"/>
      <dgm:spPr/>
      <dgm:t>
        <a:bodyPr/>
        <a:lstStyle/>
        <a:p>
          <a:endParaRPr lang="es-MX"/>
        </a:p>
      </dgm:t>
    </dgm:pt>
    <dgm:pt modelId="{EC12632F-2286-4996-9FD0-152A9592CBDC}" type="pres">
      <dgm:prSet presAssocID="{3F505611-3B85-4DB5-8C34-7836AC152179}" presName="node" presStyleLbl="node1" presStyleIdx="1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498113-311B-4329-85F6-65246D779D17}" type="pres">
      <dgm:prSet presAssocID="{BD973136-0028-4120-BF00-FC415802097D}" presName="sibTrans" presStyleLbl="sibTrans2D1" presStyleIdx="1" presStyleCnt="8"/>
      <dgm:spPr/>
      <dgm:t>
        <a:bodyPr/>
        <a:lstStyle/>
        <a:p>
          <a:endParaRPr lang="es-MX"/>
        </a:p>
      </dgm:t>
    </dgm:pt>
    <dgm:pt modelId="{11AEF738-A24D-4E19-AD46-394755853F64}" type="pres">
      <dgm:prSet presAssocID="{BD973136-0028-4120-BF00-FC415802097D}" presName="connectorText" presStyleLbl="sibTrans2D1" presStyleIdx="1" presStyleCnt="8"/>
      <dgm:spPr/>
      <dgm:t>
        <a:bodyPr/>
        <a:lstStyle/>
        <a:p>
          <a:endParaRPr lang="es-MX"/>
        </a:p>
      </dgm:t>
    </dgm:pt>
    <dgm:pt modelId="{B214C3A7-5D09-4487-A8F4-674B8C2A6B72}" type="pres">
      <dgm:prSet presAssocID="{E1662F20-6774-4EA5-83E2-776717CDAA67}" presName="node" presStyleLbl="node1" presStyleIdx="2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07602F-DDF0-4C6E-A1BB-A3FE9BAEBD63}" type="pres">
      <dgm:prSet presAssocID="{CB9F1E8F-0AAD-42B8-8A50-2EBECE33D80E}" presName="sibTrans" presStyleLbl="sibTrans2D1" presStyleIdx="2" presStyleCnt="8"/>
      <dgm:spPr/>
      <dgm:t>
        <a:bodyPr/>
        <a:lstStyle/>
        <a:p>
          <a:endParaRPr lang="es-MX"/>
        </a:p>
      </dgm:t>
    </dgm:pt>
    <dgm:pt modelId="{14266252-3A90-4BDE-A362-6FBF133BE1A4}" type="pres">
      <dgm:prSet presAssocID="{CB9F1E8F-0AAD-42B8-8A50-2EBECE33D80E}" presName="connectorText" presStyleLbl="sibTrans2D1" presStyleIdx="2" presStyleCnt="8"/>
      <dgm:spPr/>
      <dgm:t>
        <a:bodyPr/>
        <a:lstStyle/>
        <a:p>
          <a:endParaRPr lang="es-MX"/>
        </a:p>
      </dgm:t>
    </dgm:pt>
    <dgm:pt modelId="{66ABA523-CA7F-41BB-BCFD-77482C28CB7B}" type="pres">
      <dgm:prSet presAssocID="{C86BBCA3-7A76-418C-B387-752C0B14BDD2}" presName="node" presStyleLbl="node1" presStyleIdx="3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2197D5-0300-4E1F-906A-47B3FB54EF2D}" type="pres">
      <dgm:prSet presAssocID="{527A0722-0CCE-4ED8-8661-F221196A4FCE}" presName="sibTrans" presStyleLbl="sibTrans2D1" presStyleIdx="3" presStyleCnt="8"/>
      <dgm:spPr/>
      <dgm:t>
        <a:bodyPr/>
        <a:lstStyle/>
        <a:p>
          <a:endParaRPr lang="es-MX"/>
        </a:p>
      </dgm:t>
    </dgm:pt>
    <dgm:pt modelId="{ABCFAD75-D5EF-40EF-BE3B-E84BEACC788A}" type="pres">
      <dgm:prSet presAssocID="{527A0722-0CCE-4ED8-8661-F221196A4FCE}" presName="connectorText" presStyleLbl="sibTrans2D1" presStyleIdx="3" presStyleCnt="8"/>
      <dgm:spPr/>
      <dgm:t>
        <a:bodyPr/>
        <a:lstStyle/>
        <a:p>
          <a:endParaRPr lang="es-MX"/>
        </a:p>
      </dgm:t>
    </dgm:pt>
    <dgm:pt modelId="{4BF2C7D5-1CE4-4C84-8A0D-4AF1F544C1F4}" type="pres">
      <dgm:prSet presAssocID="{9242A958-A374-499C-9FFA-D9B7C711FD15}" presName="node" presStyleLbl="node1" presStyleIdx="4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1FCC79-176A-471E-9807-3C0B9B79E68F}" type="pres">
      <dgm:prSet presAssocID="{DEB67B1B-8EC7-4D2E-B1FC-ED8D4358EC5F}" presName="sibTrans" presStyleLbl="sibTrans2D1" presStyleIdx="4" presStyleCnt="8"/>
      <dgm:spPr/>
      <dgm:t>
        <a:bodyPr/>
        <a:lstStyle/>
        <a:p>
          <a:endParaRPr lang="es-MX"/>
        </a:p>
      </dgm:t>
    </dgm:pt>
    <dgm:pt modelId="{21B4674F-2915-42D4-9660-297D5A046392}" type="pres">
      <dgm:prSet presAssocID="{DEB67B1B-8EC7-4D2E-B1FC-ED8D4358EC5F}" presName="connectorText" presStyleLbl="sibTrans2D1" presStyleIdx="4" presStyleCnt="8"/>
      <dgm:spPr/>
      <dgm:t>
        <a:bodyPr/>
        <a:lstStyle/>
        <a:p>
          <a:endParaRPr lang="es-MX"/>
        </a:p>
      </dgm:t>
    </dgm:pt>
    <dgm:pt modelId="{44E517C6-875B-4BF0-8714-627F493F73A2}" type="pres">
      <dgm:prSet presAssocID="{065970BF-7F1F-4A8E-9B62-F455275C3B3F}" presName="node" presStyleLbl="node1" presStyleIdx="5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0A2C79-2B75-4F49-933D-82B1252376AD}" type="pres">
      <dgm:prSet presAssocID="{1B8C37A8-981A-4E12-B5DC-F67F4137B053}" presName="sibTrans" presStyleLbl="sibTrans2D1" presStyleIdx="5" presStyleCnt="8"/>
      <dgm:spPr/>
      <dgm:t>
        <a:bodyPr/>
        <a:lstStyle/>
        <a:p>
          <a:endParaRPr lang="es-MX"/>
        </a:p>
      </dgm:t>
    </dgm:pt>
    <dgm:pt modelId="{A4187719-0F26-4C2A-97DD-E82333987D4B}" type="pres">
      <dgm:prSet presAssocID="{1B8C37A8-981A-4E12-B5DC-F67F4137B053}" presName="connectorText" presStyleLbl="sibTrans2D1" presStyleIdx="5" presStyleCnt="8"/>
      <dgm:spPr/>
      <dgm:t>
        <a:bodyPr/>
        <a:lstStyle/>
        <a:p>
          <a:endParaRPr lang="es-MX"/>
        </a:p>
      </dgm:t>
    </dgm:pt>
    <dgm:pt modelId="{230AB771-9327-41CE-BFB3-6EE7D5CBA9CC}" type="pres">
      <dgm:prSet presAssocID="{6744CEE7-A961-43EF-AFBA-E638C610B8E6}" presName="node" presStyleLbl="node1" presStyleIdx="6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BC6BC2-DFD8-457B-B81C-7E3F51C1385A}" type="pres">
      <dgm:prSet presAssocID="{3BA31FDF-EE54-4B49-A81B-6812284EDF8D}" presName="sibTrans" presStyleLbl="sibTrans2D1" presStyleIdx="6" presStyleCnt="8"/>
      <dgm:spPr/>
      <dgm:t>
        <a:bodyPr/>
        <a:lstStyle/>
        <a:p>
          <a:endParaRPr lang="es-MX"/>
        </a:p>
      </dgm:t>
    </dgm:pt>
    <dgm:pt modelId="{6F61CE66-3DC4-4D7D-B2A4-96613874EB05}" type="pres">
      <dgm:prSet presAssocID="{3BA31FDF-EE54-4B49-A81B-6812284EDF8D}" presName="connectorText" presStyleLbl="sibTrans2D1" presStyleIdx="6" presStyleCnt="8"/>
      <dgm:spPr/>
      <dgm:t>
        <a:bodyPr/>
        <a:lstStyle/>
        <a:p>
          <a:endParaRPr lang="es-MX"/>
        </a:p>
      </dgm:t>
    </dgm:pt>
    <dgm:pt modelId="{BB80857D-F44F-49A0-A2D3-99990DAA4F7E}" type="pres">
      <dgm:prSet presAssocID="{F84A723C-B956-4FE6-9B6C-1E7901D1E0CE}" presName="node" presStyleLbl="node1" presStyleIdx="7" presStyleCnt="8" custScaleX="172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61B2B3-E9DF-4908-AC51-8A3D2920FEE2}" type="pres">
      <dgm:prSet presAssocID="{D30DD3F9-FC67-4621-90D7-B15CF7C0A1FB}" presName="sibTrans" presStyleLbl="sibTrans2D1" presStyleIdx="7" presStyleCnt="8"/>
      <dgm:spPr/>
      <dgm:t>
        <a:bodyPr/>
        <a:lstStyle/>
        <a:p>
          <a:endParaRPr lang="es-MX"/>
        </a:p>
      </dgm:t>
    </dgm:pt>
    <dgm:pt modelId="{BE9E9AB4-18BF-444C-B8E9-0BD0B0E96FDD}" type="pres">
      <dgm:prSet presAssocID="{D30DD3F9-FC67-4621-90D7-B15CF7C0A1FB}" presName="connectorText" presStyleLbl="sibTrans2D1" presStyleIdx="7" presStyleCnt="8"/>
      <dgm:spPr/>
      <dgm:t>
        <a:bodyPr/>
        <a:lstStyle/>
        <a:p>
          <a:endParaRPr lang="es-MX"/>
        </a:p>
      </dgm:t>
    </dgm:pt>
  </dgm:ptLst>
  <dgm:cxnLst>
    <dgm:cxn modelId="{459232FD-30DF-4450-AF87-BBE3AD48FDFE}" type="presOf" srcId="{3BA31FDF-EE54-4B49-A81B-6812284EDF8D}" destId="{6F61CE66-3DC4-4D7D-B2A4-96613874EB05}" srcOrd="1" destOrd="0" presId="urn:microsoft.com/office/officeart/2005/8/layout/cycle2"/>
    <dgm:cxn modelId="{CF935D41-E198-4085-B8D9-17940CC096E4}" type="presOf" srcId="{CB9F1E8F-0AAD-42B8-8A50-2EBECE33D80E}" destId="{A807602F-DDF0-4C6E-A1BB-A3FE9BAEBD63}" srcOrd="0" destOrd="0" presId="urn:microsoft.com/office/officeart/2005/8/layout/cycle2"/>
    <dgm:cxn modelId="{00618EC3-ECF7-4F82-9657-9A3A3046F9C2}" srcId="{8E1FF789-F2A4-4AB2-AC3E-CD9161A33EFA}" destId="{C86BBCA3-7A76-418C-B387-752C0B14BDD2}" srcOrd="3" destOrd="0" parTransId="{9A1D96D0-1512-4BEA-98F4-58DB22488A06}" sibTransId="{527A0722-0CCE-4ED8-8661-F221196A4FCE}"/>
    <dgm:cxn modelId="{4ED566F6-B19B-4DB1-AE0D-2D56CEF2961E}" srcId="{8E1FF789-F2A4-4AB2-AC3E-CD9161A33EFA}" destId="{F84A723C-B956-4FE6-9B6C-1E7901D1E0CE}" srcOrd="7" destOrd="0" parTransId="{78F50120-E0F2-4144-90AC-697B02531D7F}" sibTransId="{D30DD3F9-FC67-4621-90D7-B15CF7C0A1FB}"/>
    <dgm:cxn modelId="{B7990684-C2CD-43FF-BE25-223EEB2D0E3E}" type="presOf" srcId="{5D271F23-F9D9-4ECE-9F79-7CE796805627}" destId="{4CDC999A-9668-459B-8E53-26AC49C01DBA}" srcOrd="0" destOrd="0" presId="urn:microsoft.com/office/officeart/2005/8/layout/cycle2"/>
    <dgm:cxn modelId="{0C94AC14-29B6-4F62-9812-0739A89BCDD7}" type="presOf" srcId="{DEB67B1B-8EC7-4D2E-B1FC-ED8D4358EC5F}" destId="{21B4674F-2915-42D4-9660-297D5A046392}" srcOrd="1" destOrd="0" presId="urn:microsoft.com/office/officeart/2005/8/layout/cycle2"/>
    <dgm:cxn modelId="{79D1D7D2-C184-4942-A46B-A8FF99CFA951}" type="presOf" srcId="{58F3277D-C6FB-46BB-9BD0-D269AF740151}" destId="{CE96FF2E-2BC6-461F-87A9-43587AEBA246}" srcOrd="0" destOrd="0" presId="urn:microsoft.com/office/officeart/2005/8/layout/cycle2"/>
    <dgm:cxn modelId="{C0218643-969C-482A-9545-64425605690B}" srcId="{8E1FF789-F2A4-4AB2-AC3E-CD9161A33EFA}" destId="{3F505611-3B85-4DB5-8C34-7836AC152179}" srcOrd="1" destOrd="0" parTransId="{31863AA0-844A-4DAB-8D8B-9A5BCADC0145}" sibTransId="{BD973136-0028-4120-BF00-FC415802097D}"/>
    <dgm:cxn modelId="{B8C3DB2E-F029-4910-A24A-D25361A94A8F}" type="presOf" srcId="{F84A723C-B956-4FE6-9B6C-1E7901D1E0CE}" destId="{BB80857D-F44F-49A0-A2D3-99990DAA4F7E}" srcOrd="0" destOrd="0" presId="urn:microsoft.com/office/officeart/2005/8/layout/cycle2"/>
    <dgm:cxn modelId="{C5516BAD-E35A-4929-A777-5DE31B59905E}" type="presOf" srcId="{D30DD3F9-FC67-4621-90D7-B15CF7C0A1FB}" destId="{4261B2B3-E9DF-4908-AC51-8A3D2920FEE2}" srcOrd="0" destOrd="0" presId="urn:microsoft.com/office/officeart/2005/8/layout/cycle2"/>
    <dgm:cxn modelId="{949186E9-4317-43A6-A436-4F5918817B98}" type="presOf" srcId="{9242A958-A374-499C-9FFA-D9B7C711FD15}" destId="{4BF2C7D5-1CE4-4C84-8A0D-4AF1F544C1F4}" srcOrd="0" destOrd="0" presId="urn:microsoft.com/office/officeart/2005/8/layout/cycle2"/>
    <dgm:cxn modelId="{388A5CFA-9A40-460F-9006-3EBD5E3AE268}" srcId="{8E1FF789-F2A4-4AB2-AC3E-CD9161A33EFA}" destId="{6744CEE7-A961-43EF-AFBA-E638C610B8E6}" srcOrd="6" destOrd="0" parTransId="{FF30F52D-540A-41A1-8E58-FFAFC42CAA5E}" sibTransId="{3BA31FDF-EE54-4B49-A81B-6812284EDF8D}"/>
    <dgm:cxn modelId="{4F8A4FF3-120E-4FE6-8F1B-ECCD78E6321F}" type="presOf" srcId="{BD973136-0028-4120-BF00-FC415802097D}" destId="{8E498113-311B-4329-85F6-65246D779D17}" srcOrd="0" destOrd="0" presId="urn:microsoft.com/office/officeart/2005/8/layout/cycle2"/>
    <dgm:cxn modelId="{C18953B1-404F-461C-BEED-BA8FFB8CE028}" type="presOf" srcId="{6744CEE7-A961-43EF-AFBA-E638C610B8E6}" destId="{230AB771-9327-41CE-BFB3-6EE7D5CBA9CC}" srcOrd="0" destOrd="0" presId="urn:microsoft.com/office/officeart/2005/8/layout/cycle2"/>
    <dgm:cxn modelId="{80FF31B6-B8F5-4481-91F4-5129F40B9D62}" type="presOf" srcId="{3F505611-3B85-4DB5-8C34-7836AC152179}" destId="{EC12632F-2286-4996-9FD0-152A9592CBDC}" srcOrd="0" destOrd="0" presId="urn:microsoft.com/office/officeart/2005/8/layout/cycle2"/>
    <dgm:cxn modelId="{A18DB775-81F5-4BF4-804E-26775FAE4026}" type="presOf" srcId="{527A0722-0CCE-4ED8-8661-F221196A4FCE}" destId="{522197D5-0300-4E1F-906A-47B3FB54EF2D}" srcOrd="0" destOrd="0" presId="urn:microsoft.com/office/officeart/2005/8/layout/cycle2"/>
    <dgm:cxn modelId="{C76AEE7F-BCA4-4970-8978-4A8A34A643D7}" type="presOf" srcId="{8E1FF789-F2A4-4AB2-AC3E-CD9161A33EFA}" destId="{F45DD0BF-082E-47AF-A1EF-50B348DF2B4D}" srcOrd="0" destOrd="0" presId="urn:microsoft.com/office/officeart/2005/8/layout/cycle2"/>
    <dgm:cxn modelId="{A2518EBB-ACF0-40D2-8E4E-EEE40E1031B9}" type="presOf" srcId="{C86BBCA3-7A76-418C-B387-752C0B14BDD2}" destId="{66ABA523-CA7F-41BB-BCFD-77482C28CB7B}" srcOrd="0" destOrd="0" presId="urn:microsoft.com/office/officeart/2005/8/layout/cycle2"/>
    <dgm:cxn modelId="{8B1B7CB3-251F-441B-908E-94AC1C0E47FF}" srcId="{8E1FF789-F2A4-4AB2-AC3E-CD9161A33EFA}" destId="{9242A958-A374-499C-9FFA-D9B7C711FD15}" srcOrd="4" destOrd="0" parTransId="{BE844622-6946-4273-852A-EEB9D511E4EF}" sibTransId="{DEB67B1B-8EC7-4D2E-B1FC-ED8D4358EC5F}"/>
    <dgm:cxn modelId="{EB524959-627A-4D34-9B8E-7FEAF2A41CFE}" type="presOf" srcId="{CB9F1E8F-0AAD-42B8-8A50-2EBECE33D80E}" destId="{14266252-3A90-4BDE-A362-6FBF133BE1A4}" srcOrd="1" destOrd="0" presId="urn:microsoft.com/office/officeart/2005/8/layout/cycle2"/>
    <dgm:cxn modelId="{DE4259C7-001F-40AF-8D29-BE1282FE3C38}" type="presOf" srcId="{065970BF-7F1F-4A8E-9B62-F455275C3B3F}" destId="{44E517C6-875B-4BF0-8714-627F493F73A2}" srcOrd="0" destOrd="0" presId="urn:microsoft.com/office/officeart/2005/8/layout/cycle2"/>
    <dgm:cxn modelId="{37E6FE9E-2C7A-4AEE-A51E-0D5C46E0FD23}" type="presOf" srcId="{527A0722-0CCE-4ED8-8661-F221196A4FCE}" destId="{ABCFAD75-D5EF-40EF-BE3B-E84BEACC788A}" srcOrd="1" destOrd="0" presId="urn:microsoft.com/office/officeart/2005/8/layout/cycle2"/>
    <dgm:cxn modelId="{AD1ABCB9-82FA-4468-AFA6-0C4158810883}" type="presOf" srcId="{D30DD3F9-FC67-4621-90D7-B15CF7C0A1FB}" destId="{BE9E9AB4-18BF-444C-B8E9-0BD0B0E96FDD}" srcOrd="1" destOrd="0" presId="urn:microsoft.com/office/officeart/2005/8/layout/cycle2"/>
    <dgm:cxn modelId="{0FCBFFF6-75FD-41C9-870E-FB0D2743DE90}" type="presOf" srcId="{1B8C37A8-981A-4E12-B5DC-F67F4137B053}" destId="{CC0A2C79-2B75-4F49-933D-82B1252376AD}" srcOrd="0" destOrd="0" presId="urn:microsoft.com/office/officeart/2005/8/layout/cycle2"/>
    <dgm:cxn modelId="{53A2D3DC-4022-4FBD-9E91-FDE7904D8655}" srcId="{8E1FF789-F2A4-4AB2-AC3E-CD9161A33EFA}" destId="{58F3277D-C6FB-46BB-9BD0-D269AF740151}" srcOrd="0" destOrd="0" parTransId="{DC4458DD-1826-4448-8391-F0501E6347CA}" sibTransId="{5D271F23-F9D9-4ECE-9F79-7CE796805627}"/>
    <dgm:cxn modelId="{81272900-5981-4EEB-B195-1F5B2EABBC70}" type="presOf" srcId="{E1662F20-6774-4EA5-83E2-776717CDAA67}" destId="{B214C3A7-5D09-4487-A8F4-674B8C2A6B72}" srcOrd="0" destOrd="0" presId="urn:microsoft.com/office/officeart/2005/8/layout/cycle2"/>
    <dgm:cxn modelId="{47B30BCA-17B4-43A8-9E5B-FD1D6CD8E29F}" srcId="{8E1FF789-F2A4-4AB2-AC3E-CD9161A33EFA}" destId="{E1662F20-6774-4EA5-83E2-776717CDAA67}" srcOrd="2" destOrd="0" parTransId="{4B2FCA0B-AD37-49C2-9110-21533D8A28C6}" sibTransId="{CB9F1E8F-0AAD-42B8-8A50-2EBECE33D80E}"/>
    <dgm:cxn modelId="{F5D2F1F2-82EA-4282-981A-39CAE6F97CAF}" type="presOf" srcId="{DEB67B1B-8EC7-4D2E-B1FC-ED8D4358EC5F}" destId="{0B1FCC79-176A-471E-9807-3C0B9B79E68F}" srcOrd="0" destOrd="0" presId="urn:microsoft.com/office/officeart/2005/8/layout/cycle2"/>
    <dgm:cxn modelId="{1D3C78BE-4C7F-48A0-BDF7-DA739DD4C0EF}" type="presOf" srcId="{1B8C37A8-981A-4E12-B5DC-F67F4137B053}" destId="{A4187719-0F26-4C2A-97DD-E82333987D4B}" srcOrd="1" destOrd="0" presId="urn:microsoft.com/office/officeart/2005/8/layout/cycle2"/>
    <dgm:cxn modelId="{D6600EC5-D387-4D0D-AA4A-C0195E588D42}" srcId="{8E1FF789-F2A4-4AB2-AC3E-CD9161A33EFA}" destId="{065970BF-7F1F-4A8E-9B62-F455275C3B3F}" srcOrd="5" destOrd="0" parTransId="{BC6180FF-BE20-48C4-9CAD-A46F8D8DDB1B}" sibTransId="{1B8C37A8-981A-4E12-B5DC-F67F4137B053}"/>
    <dgm:cxn modelId="{055946A6-6E97-4E8F-9D17-29C5C6772779}" type="presOf" srcId="{3BA31FDF-EE54-4B49-A81B-6812284EDF8D}" destId="{6CBC6BC2-DFD8-457B-B81C-7E3F51C1385A}" srcOrd="0" destOrd="0" presId="urn:microsoft.com/office/officeart/2005/8/layout/cycle2"/>
    <dgm:cxn modelId="{FB9AA801-D0A8-4002-8724-9F05236D3141}" type="presOf" srcId="{BD973136-0028-4120-BF00-FC415802097D}" destId="{11AEF738-A24D-4E19-AD46-394755853F64}" srcOrd="1" destOrd="0" presId="urn:microsoft.com/office/officeart/2005/8/layout/cycle2"/>
    <dgm:cxn modelId="{7F837CCB-C5F4-4B1A-8E2F-241CCD055BF1}" type="presOf" srcId="{5D271F23-F9D9-4ECE-9F79-7CE796805627}" destId="{B4FD3D37-D048-417F-ACB0-AE6641F30227}" srcOrd="1" destOrd="0" presId="urn:microsoft.com/office/officeart/2005/8/layout/cycle2"/>
    <dgm:cxn modelId="{D4BCF353-6679-4E66-BA74-75701BDC5824}" type="presParOf" srcId="{F45DD0BF-082E-47AF-A1EF-50B348DF2B4D}" destId="{CE96FF2E-2BC6-461F-87A9-43587AEBA246}" srcOrd="0" destOrd="0" presId="urn:microsoft.com/office/officeart/2005/8/layout/cycle2"/>
    <dgm:cxn modelId="{F5D02965-C01B-4023-8F80-14B7E4A6AAD5}" type="presParOf" srcId="{F45DD0BF-082E-47AF-A1EF-50B348DF2B4D}" destId="{4CDC999A-9668-459B-8E53-26AC49C01DBA}" srcOrd="1" destOrd="0" presId="urn:microsoft.com/office/officeart/2005/8/layout/cycle2"/>
    <dgm:cxn modelId="{66D9F523-0E31-41E0-A810-A945F517C4B9}" type="presParOf" srcId="{4CDC999A-9668-459B-8E53-26AC49C01DBA}" destId="{B4FD3D37-D048-417F-ACB0-AE6641F30227}" srcOrd="0" destOrd="0" presId="urn:microsoft.com/office/officeart/2005/8/layout/cycle2"/>
    <dgm:cxn modelId="{AB8813DD-D518-437D-85BE-E5D510D0C094}" type="presParOf" srcId="{F45DD0BF-082E-47AF-A1EF-50B348DF2B4D}" destId="{EC12632F-2286-4996-9FD0-152A9592CBDC}" srcOrd="2" destOrd="0" presId="urn:microsoft.com/office/officeart/2005/8/layout/cycle2"/>
    <dgm:cxn modelId="{F4995391-07CF-44A3-AD55-E4AC97794999}" type="presParOf" srcId="{F45DD0BF-082E-47AF-A1EF-50B348DF2B4D}" destId="{8E498113-311B-4329-85F6-65246D779D17}" srcOrd="3" destOrd="0" presId="urn:microsoft.com/office/officeart/2005/8/layout/cycle2"/>
    <dgm:cxn modelId="{A0AA23C4-AA9D-4000-A4F8-9770874BF5C9}" type="presParOf" srcId="{8E498113-311B-4329-85F6-65246D779D17}" destId="{11AEF738-A24D-4E19-AD46-394755853F64}" srcOrd="0" destOrd="0" presId="urn:microsoft.com/office/officeart/2005/8/layout/cycle2"/>
    <dgm:cxn modelId="{16AF70D9-05EA-49EF-8A7A-BFE2A14A03AE}" type="presParOf" srcId="{F45DD0BF-082E-47AF-A1EF-50B348DF2B4D}" destId="{B214C3A7-5D09-4487-A8F4-674B8C2A6B72}" srcOrd="4" destOrd="0" presId="urn:microsoft.com/office/officeart/2005/8/layout/cycle2"/>
    <dgm:cxn modelId="{0E52A3AB-DD63-4A19-8C76-AE61F71A5091}" type="presParOf" srcId="{F45DD0BF-082E-47AF-A1EF-50B348DF2B4D}" destId="{A807602F-DDF0-4C6E-A1BB-A3FE9BAEBD63}" srcOrd="5" destOrd="0" presId="urn:microsoft.com/office/officeart/2005/8/layout/cycle2"/>
    <dgm:cxn modelId="{980233D2-6B57-46A0-9BE2-B7A664E291D3}" type="presParOf" srcId="{A807602F-DDF0-4C6E-A1BB-A3FE9BAEBD63}" destId="{14266252-3A90-4BDE-A362-6FBF133BE1A4}" srcOrd="0" destOrd="0" presId="urn:microsoft.com/office/officeart/2005/8/layout/cycle2"/>
    <dgm:cxn modelId="{67E38493-A78A-4F98-9BE1-87C99577AC56}" type="presParOf" srcId="{F45DD0BF-082E-47AF-A1EF-50B348DF2B4D}" destId="{66ABA523-CA7F-41BB-BCFD-77482C28CB7B}" srcOrd="6" destOrd="0" presId="urn:microsoft.com/office/officeart/2005/8/layout/cycle2"/>
    <dgm:cxn modelId="{BF56FCF0-78C1-4906-A3FD-AACA5E1A7099}" type="presParOf" srcId="{F45DD0BF-082E-47AF-A1EF-50B348DF2B4D}" destId="{522197D5-0300-4E1F-906A-47B3FB54EF2D}" srcOrd="7" destOrd="0" presId="urn:microsoft.com/office/officeart/2005/8/layout/cycle2"/>
    <dgm:cxn modelId="{BA6284C6-DD73-43E8-8421-9E756EE0D93A}" type="presParOf" srcId="{522197D5-0300-4E1F-906A-47B3FB54EF2D}" destId="{ABCFAD75-D5EF-40EF-BE3B-E84BEACC788A}" srcOrd="0" destOrd="0" presId="urn:microsoft.com/office/officeart/2005/8/layout/cycle2"/>
    <dgm:cxn modelId="{D2A8A5E2-E55D-4F34-BEEC-3508635706D0}" type="presParOf" srcId="{F45DD0BF-082E-47AF-A1EF-50B348DF2B4D}" destId="{4BF2C7D5-1CE4-4C84-8A0D-4AF1F544C1F4}" srcOrd="8" destOrd="0" presId="urn:microsoft.com/office/officeart/2005/8/layout/cycle2"/>
    <dgm:cxn modelId="{6549DBE1-5260-49BF-A130-4A7893EE1010}" type="presParOf" srcId="{F45DD0BF-082E-47AF-A1EF-50B348DF2B4D}" destId="{0B1FCC79-176A-471E-9807-3C0B9B79E68F}" srcOrd="9" destOrd="0" presId="urn:microsoft.com/office/officeart/2005/8/layout/cycle2"/>
    <dgm:cxn modelId="{F2402EF4-0FB8-4808-B371-38B37E9DFCDA}" type="presParOf" srcId="{0B1FCC79-176A-471E-9807-3C0B9B79E68F}" destId="{21B4674F-2915-42D4-9660-297D5A046392}" srcOrd="0" destOrd="0" presId="urn:microsoft.com/office/officeart/2005/8/layout/cycle2"/>
    <dgm:cxn modelId="{CA9E878E-7589-4AD9-A0CE-348A841EDFA9}" type="presParOf" srcId="{F45DD0BF-082E-47AF-A1EF-50B348DF2B4D}" destId="{44E517C6-875B-4BF0-8714-627F493F73A2}" srcOrd="10" destOrd="0" presId="urn:microsoft.com/office/officeart/2005/8/layout/cycle2"/>
    <dgm:cxn modelId="{64F2BB64-509B-4BBE-A855-BD9BBD4B53E7}" type="presParOf" srcId="{F45DD0BF-082E-47AF-A1EF-50B348DF2B4D}" destId="{CC0A2C79-2B75-4F49-933D-82B1252376AD}" srcOrd="11" destOrd="0" presId="urn:microsoft.com/office/officeart/2005/8/layout/cycle2"/>
    <dgm:cxn modelId="{DA72081B-F934-4BA7-98AB-9FD8A42E4312}" type="presParOf" srcId="{CC0A2C79-2B75-4F49-933D-82B1252376AD}" destId="{A4187719-0F26-4C2A-97DD-E82333987D4B}" srcOrd="0" destOrd="0" presId="urn:microsoft.com/office/officeart/2005/8/layout/cycle2"/>
    <dgm:cxn modelId="{044E4760-E265-4DBD-88C9-841FD216761C}" type="presParOf" srcId="{F45DD0BF-082E-47AF-A1EF-50B348DF2B4D}" destId="{230AB771-9327-41CE-BFB3-6EE7D5CBA9CC}" srcOrd="12" destOrd="0" presId="urn:microsoft.com/office/officeart/2005/8/layout/cycle2"/>
    <dgm:cxn modelId="{CFB86CD1-7AA9-47F0-B824-11EE58C26006}" type="presParOf" srcId="{F45DD0BF-082E-47AF-A1EF-50B348DF2B4D}" destId="{6CBC6BC2-DFD8-457B-B81C-7E3F51C1385A}" srcOrd="13" destOrd="0" presId="urn:microsoft.com/office/officeart/2005/8/layout/cycle2"/>
    <dgm:cxn modelId="{E777F46C-3A4A-4FA4-AD85-429C8F13973B}" type="presParOf" srcId="{6CBC6BC2-DFD8-457B-B81C-7E3F51C1385A}" destId="{6F61CE66-3DC4-4D7D-B2A4-96613874EB05}" srcOrd="0" destOrd="0" presId="urn:microsoft.com/office/officeart/2005/8/layout/cycle2"/>
    <dgm:cxn modelId="{DAF7A6DE-571C-4F94-9509-942BE606EE87}" type="presParOf" srcId="{F45DD0BF-082E-47AF-A1EF-50B348DF2B4D}" destId="{BB80857D-F44F-49A0-A2D3-99990DAA4F7E}" srcOrd="14" destOrd="0" presId="urn:microsoft.com/office/officeart/2005/8/layout/cycle2"/>
    <dgm:cxn modelId="{7842A84D-DAC0-4FDF-BC48-FE4CEDB58983}" type="presParOf" srcId="{F45DD0BF-082E-47AF-A1EF-50B348DF2B4D}" destId="{4261B2B3-E9DF-4908-AC51-8A3D2920FEE2}" srcOrd="15" destOrd="0" presId="urn:microsoft.com/office/officeart/2005/8/layout/cycle2"/>
    <dgm:cxn modelId="{9078323E-78FA-42E2-8A77-C248E7B26B75}" type="presParOf" srcId="{4261B2B3-E9DF-4908-AC51-8A3D2920FEE2}" destId="{BE9E9AB4-18BF-444C-B8E9-0BD0B0E96FD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4DA34A-D957-4ECA-A591-5CE503B4189A}">
      <dsp:nvSpPr>
        <dsp:cNvPr id="0" name=""/>
        <dsp:cNvSpPr/>
      </dsp:nvSpPr>
      <dsp:spPr>
        <a:xfrm rot="3141853">
          <a:off x="2658749" y="3660663"/>
          <a:ext cx="1448748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1448748" y="154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C7B44-B277-4AB9-8E51-B7C51072BC28}">
      <dsp:nvSpPr>
        <dsp:cNvPr id="0" name=""/>
        <dsp:cNvSpPr/>
      </dsp:nvSpPr>
      <dsp:spPr>
        <a:xfrm rot="1105586">
          <a:off x="2997399" y="3121743"/>
          <a:ext cx="2394627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2394627" y="154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64F9E-E27E-4D59-88E7-C2DC8AD42323}">
      <dsp:nvSpPr>
        <dsp:cNvPr id="0" name=""/>
        <dsp:cNvSpPr/>
      </dsp:nvSpPr>
      <dsp:spPr>
        <a:xfrm rot="4314">
          <a:off x="3058784" y="2573404"/>
          <a:ext cx="1926591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1926591" y="154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3D086-7135-4819-B2B8-6E987AA9AC19}">
      <dsp:nvSpPr>
        <dsp:cNvPr id="0" name=""/>
        <dsp:cNvSpPr/>
      </dsp:nvSpPr>
      <dsp:spPr>
        <a:xfrm rot="20496734">
          <a:off x="2998382" y="2027003"/>
          <a:ext cx="2366114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2366114" y="154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77088-82E7-4FF5-B162-1DBBF7852D78}">
      <dsp:nvSpPr>
        <dsp:cNvPr id="0" name=""/>
        <dsp:cNvSpPr/>
      </dsp:nvSpPr>
      <dsp:spPr>
        <a:xfrm rot="18419468">
          <a:off x="2632478" y="1456198"/>
          <a:ext cx="1502072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1502072" y="1546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19CDF-E8B5-4317-97DF-4CC9DFFCC747}">
      <dsp:nvSpPr>
        <dsp:cNvPr id="0" name=""/>
        <dsp:cNvSpPr/>
      </dsp:nvSpPr>
      <dsp:spPr>
        <a:xfrm>
          <a:off x="952748" y="1429619"/>
          <a:ext cx="3181120" cy="231479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55402-7B12-45F8-B497-4D338E7BBAEF}">
      <dsp:nvSpPr>
        <dsp:cNvPr id="0" name=""/>
        <dsp:cNvSpPr/>
      </dsp:nvSpPr>
      <dsp:spPr>
        <a:xfrm>
          <a:off x="2753122" y="0"/>
          <a:ext cx="2812351" cy="883673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i="1" kern="1200" dirty="0" smtClean="0">
              <a:solidFill>
                <a:schemeClr val="tx1"/>
              </a:solidFill>
            </a:rPr>
            <a:t>DISEÑA </a:t>
          </a:r>
          <a:r>
            <a:rPr lang="es-ES" sz="900" kern="1200" dirty="0" smtClean="0">
              <a:solidFill>
                <a:schemeClr val="tx1"/>
              </a:solidFill>
            </a:rPr>
            <a:t>PLANEACIONES DIDÁCTICAS, APLICANDO SUS CONOCIMIENTOS PEDAGÓGICOS Y DISCIPLINARES QUE    RESPONDAN AL  PLAN Y PROGRAMAS DE ESTUDIO DE LA EDUCACIÓN BÁSICA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2753122" y="0"/>
        <a:ext cx="2812351" cy="883673"/>
      </dsp:txXfrm>
    </dsp:sp>
    <dsp:sp modelId="{009AE672-4A8B-4B7B-95E5-E64DE565378F}">
      <dsp:nvSpPr>
        <dsp:cNvPr id="0" name=""/>
        <dsp:cNvSpPr/>
      </dsp:nvSpPr>
      <dsp:spPr>
        <a:xfrm>
          <a:off x="4968551" y="925566"/>
          <a:ext cx="2487336" cy="883673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i="1" kern="1200" dirty="0" smtClean="0">
              <a:solidFill>
                <a:schemeClr val="tx1"/>
              </a:solidFill>
            </a:rPr>
            <a:t>GENERA </a:t>
          </a:r>
          <a:r>
            <a:rPr lang="es-ES" sz="900" kern="1200" dirty="0" smtClean="0">
              <a:solidFill>
                <a:schemeClr val="tx1"/>
              </a:solidFill>
            </a:rPr>
            <a:t>AMBIENTES FORMATIVOS PARA PROPICIAR LA AUTONOMÍA Y PROMOVER EL DESARROLLO DE LAS COMPETENCIAS  EN LOS ALUMNOS DE EDUCACIÓN BÁSICA.      	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4968551" y="925566"/>
        <a:ext cx="2487336" cy="883673"/>
      </dsp:txXfrm>
    </dsp:sp>
    <dsp:sp modelId="{FC1B5F06-D1D8-422A-BC4E-88E5D271C6E1}">
      <dsp:nvSpPr>
        <dsp:cNvPr id="0" name=""/>
        <dsp:cNvSpPr/>
      </dsp:nvSpPr>
      <dsp:spPr>
        <a:xfrm>
          <a:off x="4985368" y="2149696"/>
          <a:ext cx="2311998" cy="883673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i="1" kern="1200" dirty="0" smtClean="0">
              <a:solidFill>
                <a:schemeClr val="tx1"/>
              </a:solidFill>
            </a:rPr>
            <a:t>USA</a:t>
          </a:r>
          <a:r>
            <a:rPr lang="es-ES" sz="900" kern="1200" dirty="0" smtClean="0">
              <a:solidFill>
                <a:schemeClr val="tx1"/>
              </a:solidFill>
            </a:rPr>
            <a:t> LAS TIC COMO HERRAMIENTA DE ENSEÑANZA Y APRENDIZAJE.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4985368" y="2149696"/>
        <a:ext cx="2311998" cy="883673"/>
      </dsp:txXfrm>
    </dsp:sp>
    <dsp:sp modelId="{8F4569B4-F378-401D-B05A-A2D9F196AA4C}">
      <dsp:nvSpPr>
        <dsp:cNvPr id="0" name=""/>
        <dsp:cNvSpPr/>
      </dsp:nvSpPr>
      <dsp:spPr>
        <a:xfrm>
          <a:off x="5004556" y="3373835"/>
          <a:ext cx="2453085" cy="883673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i="1" kern="1200" dirty="0" smtClean="0">
              <a:solidFill>
                <a:schemeClr val="tx1"/>
              </a:solidFill>
            </a:rPr>
            <a:t>EMPLEA  </a:t>
          </a:r>
          <a:r>
            <a:rPr lang="es-ES" sz="900" kern="1200" dirty="0" smtClean="0">
              <a:solidFill>
                <a:schemeClr val="tx1"/>
              </a:solidFill>
            </a:rPr>
            <a:t>LA EVALUACIÓN PARA INTERVENIR EN LOS DIFERENTES ÁMBITOS Y MOMENTOS DE LA TAREA EDUCATIVA.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5004556" y="3373835"/>
        <a:ext cx="2453085" cy="883673"/>
      </dsp:txXfrm>
    </dsp:sp>
    <dsp:sp modelId="{ABF63423-7BCF-47BE-B4F7-9756C90F45BA}">
      <dsp:nvSpPr>
        <dsp:cNvPr id="0" name=""/>
        <dsp:cNvSpPr/>
      </dsp:nvSpPr>
      <dsp:spPr>
        <a:xfrm>
          <a:off x="2715039" y="4237930"/>
          <a:ext cx="2883973" cy="88367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i="1" kern="1200" dirty="0" smtClean="0">
              <a:solidFill>
                <a:schemeClr val="tx1"/>
              </a:solidFill>
            </a:rPr>
            <a:t>CONSTRUYE  </a:t>
          </a:r>
          <a:r>
            <a:rPr lang="es-ES" sz="900" kern="1200" dirty="0" smtClean="0">
              <a:solidFill>
                <a:schemeClr val="tx1"/>
              </a:solidFill>
            </a:rPr>
            <a:t>UN PORTAFOLIO DE EVIDENCIAS CON LOS PRODUCTOS ELABORADOS DURANTE EL CURSO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2715039" y="4237930"/>
        <a:ext cx="2883973" cy="883673"/>
      </dsp:txXfrm>
    </dsp:sp>
    <dsp:sp modelId="{B459737D-4B14-45D7-B396-62CFE967B7E8}">
      <dsp:nvSpPr>
        <dsp:cNvPr id="0" name=""/>
        <dsp:cNvSpPr/>
      </dsp:nvSpPr>
      <dsp:spPr>
        <a:xfrm>
          <a:off x="3187005" y="4237930"/>
          <a:ext cx="4325960" cy="883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3556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8000" kern="1200" dirty="0"/>
        </a:p>
      </dsp:txBody>
      <dsp:txXfrm>
        <a:off x="3187005" y="4237930"/>
        <a:ext cx="4325960" cy="8836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2EBBC6-81A9-4CC5-A0F0-D33E889519A1}">
      <dsp:nvSpPr>
        <dsp:cNvPr id="0" name=""/>
        <dsp:cNvSpPr/>
      </dsp:nvSpPr>
      <dsp:spPr>
        <a:xfrm>
          <a:off x="154346" y="5871"/>
          <a:ext cx="7920907" cy="221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CONOCE LOS RASGOS CARACTERÍSTICOS DE LA LITERATURA INFANTIL Y LOS GÉNEROS QUE LA COMPONEN PARA ANALIZAR SU DESARROLLO Y EVOLUCIÓN.</a:t>
          </a:r>
          <a:endParaRPr lang="es-MX" sz="3100" kern="1200" dirty="0"/>
        </a:p>
      </dsp:txBody>
      <dsp:txXfrm>
        <a:off x="154346" y="5871"/>
        <a:ext cx="7920907" cy="2212470"/>
      </dsp:txXfrm>
    </dsp:sp>
    <dsp:sp modelId="{D7E4B77B-72F3-44B3-8912-469CDD8AAE8B}">
      <dsp:nvSpPr>
        <dsp:cNvPr id="0" name=""/>
        <dsp:cNvSpPr/>
      </dsp:nvSpPr>
      <dsp:spPr>
        <a:xfrm>
          <a:off x="154346" y="2307621"/>
          <a:ext cx="7920907" cy="221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RECONOCE LA IMPORTANCIA DE LA LITERATURA INFANTIL COMO FACTOR PARA EL DESARROLLO DE LAS COMPETENCIAS LINGÜÍSTICAS DE LOS NIÑOS.</a:t>
          </a:r>
          <a:endParaRPr lang="es-MX" sz="3100" kern="1200" dirty="0"/>
        </a:p>
      </dsp:txBody>
      <dsp:txXfrm>
        <a:off x="154346" y="2307621"/>
        <a:ext cx="7920907" cy="22124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1383B7-909F-4E3A-A067-30A93ED980D0}">
      <dsp:nvSpPr>
        <dsp:cNvPr id="0" name=""/>
        <dsp:cNvSpPr/>
      </dsp:nvSpPr>
      <dsp:spPr>
        <a:xfrm rot="5400000">
          <a:off x="4445987" y="12774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 smtClean="0">
            <a:solidFill>
              <a:schemeClr val="tx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Cuadro sinópico sobre los componentes del estándar de Español del programa de Estudio 2011 (</a:t>
          </a:r>
          <a:r>
            <a:rPr lang="es-MX" sz="1100" kern="1200" dirty="0" err="1" smtClean="0">
              <a:solidFill>
                <a:schemeClr val="tx1"/>
              </a:solidFill>
            </a:rPr>
            <a:t>pp</a:t>
          </a:r>
          <a:r>
            <a:rPr lang="es-MX" sz="1100" kern="1200" dirty="0" smtClean="0">
              <a:solidFill>
                <a:schemeClr val="tx1"/>
              </a:solidFill>
            </a:rPr>
            <a:t> 27-30)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>
            <a:solidFill>
              <a:schemeClr val="tx1"/>
            </a:solidFill>
          </a:endParaRPr>
        </a:p>
      </dsp:txBody>
      <dsp:txXfrm rot="5400000">
        <a:off x="4445987" y="127740"/>
        <a:ext cx="1947773" cy="1694562"/>
      </dsp:txXfrm>
    </dsp:sp>
    <dsp:sp modelId="{78C739A9-BA99-4ABB-856F-67A687792390}">
      <dsp:nvSpPr>
        <dsp:cNvPr id="0" name=""/>
        <dsp:cNvSpPr/>
      </dsp:nvSpPr>
      <dsp:spPr>
        <a:xfrm>
          <a:off x="6318577" y="390689"/>
          <a:ext cx="2173715" cy="1168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377E0-ACE5-4D9F-A14F-0C9BE36A3F05}">
      <dsp:nvSpPr>
        <dsp:cNvPr id="0" name=""/>
        <dsp:cNvSpPr/>
      </dsp:nvSpPr>
      <dsp:spPr>
        <a:xfrm rot="5400000">
          <a:off x="2615859" y="12774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Discusiones en torno a tópicos sobre literatura infantil.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tx1"/>
            </a:solidFill>
          </a:endParaRPr>
        </a:p>
      </dsp:txBody>
      <dsp:txXfrm rot="5400000">
        <a:off x="2615859" y="127740"/>
        <a:ext cx="1947773" cy="1694562"/>
      </dsp:txXfrm>
    </dsp:sp>
    <dsp:sp modelId="{134AD316-F7BB-43D1-80B3-9877A22AC616}">
      <dsp:nvSpPr>
        <dsp:cNvPr id="0" name=""/>
        <dsp:cNvSpPr/>
      </dsp:nvSpPr>
      <dsp:spPr>
        <a:xfrm rot="5400000">
          <a:off x="3527417" y="178101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 smtClean="0">
            <a:solidFill>
              <a:schemeClr val="tx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Dramatización de cuentos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tx1"/>
            </a:solidFill>
          </a:endParaRPr>
        </a:p>
      </dsp:txBody>
      <dsp:txXfrm rot="5400000">
        <a:off x="3527417" y="1781010"/>
        <a:ext cx="1947773" cy="1694562"/>
      </dsp:txXfrm>
    </dsp:sp>
    <dsp:sp modelId="{04FCB89B-B428-48EF-9EDA-03B97912429E}">
      <dsp:nvSpPr>
        <dsp:cNvPr id="0" name=""/>
        <dsp:cNvSpPr/>
      </dsp:nvSpPr>
      <dsp:spPr>
        <a:xfrm>
          <a:off x="1480307" y="2043959"/>
          <a:ext cx="2103595" cy="1168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F7B74-7F47-49FF-AABB-B2BB05E2A779}">
      <dsp:nvSpPr>
        <dsp:cNvPr id="0" name=""/>
        <dsp:cNvSpPr/>
      </dsp:nvSpPr>
      <dsp:spPr>
        <a:xfrm rot="5400000">
          <a:off x="5357545" y="178101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Elaboración de ensayos sobre los géneros literarios infantiles.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tx1"/>
            </a:solidFill>
          </a:endParaRPr>
        </a:p>
      </dsp:txBody>
      <dsp:txXfrm rot="5400000">
        <a:off x="5357545" y="1781010"/>
        <a:ext cx="1947773" cy="1694562"/>
      </dsp:txXfrm>
    </dsp:sp>
    <dsp:sp modelId="{E9E541B3-E1D8-4572-8BAA-C16B1F396D05}">
      <dsp:nvSpPr>
        <dsp:cNvPr id="0" name=""/>
        <dsp:cNvSpPr/>
      </dsp:nvSpPr>
      <dsp:spPr>
        <a:xfrm rot="5400000">
          <a:off x="4445987" y="343428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solidFill>
                <a:schemeClr val="tx1"/>
              </a:solidFill>
            </a:rPr>
            <a:t>Investigar sobre las versiones originales de los cuentos clásicos como: «Bella durmiente», «Blanca Nieves», «Caperucita roja», «La sirenita», entre otras.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tx1"/>
            </a:solidFill>
          </a:endParaRPr>
        </a:p>
      </dsp:txBody>
      <dsp:txXfrm rot="5400000">
        <a:off x="4445987" y="3434280"/>
        <a:ext cx="1947773" cy="1694562"/>
      </dsp:txXfrm>
    </dsp:sp>
    <dsp:sp modelId="{74DF1268-DA66-44A7-83E6-55362906E9C8}">
      <dsp:nvSpPr>
        <dsp:cNvPr id="0" name=""/>
        <dsp:cNvSpPr/>
      </dsp:nvSpPr>
      <dsp:spPr>
        <a:xfrm>
          <a:off x="703696" y="0"/>
          <a:ext cx="2173715" cy="1168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62EC8-E232-4324-8EAF-D4C5B293FA99}">
      <dsp:nvSpPr>
        <dsp:cNvPr id="0" name=""/>
        <dsp:cNvSpPr/>
      </dsp:nvSpPr>
      <dsp:spPr>
        <a:xfrm rot="5400000">
          <a:off x="2615859" y="3434280"/>
          <a:ext cx="1947773" cy="169456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Conformación de una antología sobre las especies literarias.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tx1"/>
            </a:solidFill>
          </a:endParaRPr>
        </a:p>
      </dsp:txBody>
      <dsp:txXfrm rot="5400000">
        <a:off x="2615859" y="3434280"/>
        <a:ext cx="1947773" cy="169456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BC5D1D-A266-4285-A648-9FCE4CE143BB}">
      <dsp:nvSpPr>
        <dsp:cNvPr id="0" name=""/>
        <dsp:cNvSpPr/>
      </dsp:nvSpPr>
      <dsp:spPr>
        <a:xfrm>
          <a:off x="4105781" y="1851482"/>
          <a:ext cx="2989504" cy="1875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9010"/>
              </a:lnTo>
              <a:lnTo>
                <a:pt x="2989504" y="1609010"/>
              </a:lnTo>
              <a:lnTo>
                <a:pt x="2989504" y="187512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F47F9-267E-4480-A3E9-D0C0ADE3DB76}">
      <dsp:nvSpPr>
        <dsp:cNvPr id="0" name=""/>
        <dsp:cNvSpPr/>
      </dsp:nvSpPr>
      <dsp:spPr>
        <a:xfrm>
          <a:off x="4060061" y="1851482"/>
          <a:ext cx="91440" cy="1892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26827"/>
              </a:lnTo>
              <a:lnTo>
                <a:pt x="121574" y="1626827"/>
              </a:lnTo>
              <a:lnTo>
                <a:pt x="121574" y="18929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1AC94-E79F-40FB-9E03-01F3544843C4}">
      <dsp:nvSpPr>
        <dsp:cNvPr id="0" name=""/>
        <dsp:cNvSpPr/>
      </dsp:nvSpPr>
      <dsp:spPr>
        <a:xfrm>
          <a:off x="1267985" y="1851482"/>
          <a:ext cx="2837795" cy="1875123"/>
        </a:xfrm>
        <a:custGeom>
          <a:avLst/>
          <a:gdLst/>
          <a:ahLst/>
          <a:cxnLst/>
          <a:rect l="0" t="0" r="0" b="0"/>
          <a:pathLst>
            <a:path>
              <a:moveTo>
                <a:pt x="2837795" y="0"/>
              </a:moveTo>
              <a:lnTo>
                <a:pt x="2837795" y="1609010"/>
              </a:lnTo>
              <a:lnTo>
                <a:pt x="0" y="1609010"/>
              </a:lnTo>
              <a:lnTo>
                <a:pt x="0" y="187512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8D232-581A-4673-95DB-B50865C9222E}">
      <dsp:nvSpPr>
        <dsp:cNvPr id="0" name=""/>
        <dsp:cNvSpPr/>
      </dsp:nvSpPr>
      <dsp:spPr>
        <a:xfrm>
          <a:off x="1754401" y="0"/>
          <a:ext cx="4702760" cy="18514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</a:rPr>
            <a:t>COMPETENCIAS DE LA</a:t>
          </a:r>
          <a:br>
            <a:rPr lang="es-MX" sz="2400" b="1" kern="1200" dirty="0" smtClean="0">
              <a:solidFill>
                <a:schemeClr val="tx1"/>
              </a:solidFill>
            </a:rPr>
          </a:br>
          <a:r>
            <a:rPr lang="es-MX" sz="2400" b="1" kern="1200" dirty="0" smtClean="0">
              <a:solidFill>
                <a:schemeClr val="tx1"/>
              </a:solidFill>
            </a:rPr>
            <a:t>UNIDAD DE APRENDIZAJE II</a:t>
          </a:r>
          <a:br>
            <a:rPr lang="es-MX" sz="2400" b="1" kern="1200" dirty="0" smtClean="0">
              <a:solidFill>
                <a:schemeClr val="tx1"/>
              </a:solidFill>
            </a:rPr>
          </a:br>
          <a:r>
            <a:rPr lang="es-MX" sz="2400" b="1" kern="1200" dirty="0" smtClean="0">
              <a:solidFill>
                <a:schemeClr val="tx1"/>
              </a:solidFill>
            </a:rPr>
            <a:t>«EL FOMENTO A LA LECTURA Y LA </a:t>
          </a:r>
          <a:br>
            <a:rPr lang="es-MX" sz="2400" b="1" kern="1200" dirty="0" smtClean="0">
              <a:solidFill>
                <a:schemeClr val="tx1"/>
              </a:solidFill>
            </a:rPr>
          </a:br>
          <a:r>
            <a:rPr lang="es-MX" sz="2400" b="1" kern="1200" dirty="0" smtClean="0">
              <a:solidFill>
                <a:schemeClr val="tx1"/>
              </a:solidFill>
            </a:rPr>
            <a:t>CREACIÓN LITERARIA» </a:t>
          </a:r>
          <a:endParaRPr lang="es-MX" sz="2400" b="1" kern="1200" dirty="0">
            <a:solidFill>
              <a:schemeClr val="tx1"/>
            </a:solidFill>
          </a:endParaRPr>
        </a:p>
      </dsp:txBody>
      <dsp:txXfrm>
        <a:off x="1754401" y="0"/>
        <a:ext cx="4702760" cy="1851482"/>
      </dsp:txXfrm>
    </dsp:sp>
    <dsp:sp modelId="{DFA90B0B-41DB-4A5A-A59A-830AE14AB542}">
      <dsp:nvSpPr>
        <dsp:cNvPr id="0" name=""/>
        <dsp:cNvSpPr/>
      </dsp:nvSpPr>
      <dsp:spPr>
        <a:xfrm>
          <a:off x="784" y="3726605"/>
          <a:ext cx="2534402" cy="12672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CONOCE LOS ELEMENTOS TEÓRICO-METODOLÓGICOS PARA QUE EL ESTUDIANTE INICIE A SUS FUTUROS ALUMNOS COMO USUARIOS DE LA LENGUA ESCRITA.</a:t>
          </a:r>
          <a:endParaRPr lang="es-MX" sz="1300" kern="1200"/>
        </a:p>
      </dsp:txBody>
      <dsp:txXfrm>
        <a:off x="784" y="3726605"/>
        <a:ext cx="2534402" cy="1267201"/>
      </dsp:txXfrm>
    </dsp:sp>
    <dsp:sp modelId="{57168806-BA9C-4F5A-9E26-ABC7575770C9}">
      <dsp:nvSpPr>
        <dsp:cNvPr id="0" name=""/>
        <dsp:cNvSpPr/>
      </dsp:nvSpPr>
      <dsp:spPr>
        <a:xfrm>
          <a:off x="3067411" y="3744422"/>
          <a:ext cx="2228449" cy="11894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EMPLEA ESTRATEGIAS DIDÁCTICAS PARA FOMENTAR LA FORMACIÓN DE HÁBITOS DE LECTURA Y CREACIÓN DE TEXTOS.</a:t>
          </a:r>
          <a:endParaRPr lang="es-MX" sz="1300" kern="1200"/>
        </a:p>
      </dsp:txBody>
      <dsp:txXfrm>
        <a:off x="3067411" y="3744422"/>
        <a:ext cx="2228449" cy="1189483"/>
      </dsp:txXfrm>
    </dsp:sp>
    <dsp:sp modelId="{AE5CC4C9-D38C-4099-BA41-75280ADE5B85}">
      <dsp:nvSpPr>
        <dsp:cNvPr id="0" name=""/>
        <dsp:cNvSpPr/>
      </dsp:nvSpPr>
      <dsp:spPr>
        <a:xfrm>
          <a:off x="5828085" y="3726605"/>
          <a:ext cx="2534402" cy="12672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CONOCE LAS COMPETENCIAS LINGÜÍSTICAS Y COMUNICATIVAS DE LOS NIÑOS EN EDAD PREESCOLAR PARA CREAR CONTEXTOS EN QUE SE FAVOREZCA EL APRENDIZAJE DE LOS ALUMNOS</a:t>
          </a:r>
          <a:endParaRPr lang="es-MX" sz="1300" kern="1200"/>
        </a:p>
      </dsp:txBody>
      <dsp:txXfrm>
        <a:off x="5828085" y="3726605"/>
        <a:ext cx="2534402" cy="126720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A05A80-1AB1-49DF-A910-D7FF98ED5D64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F0C5D-DF81-40B1-9D11-65697D7E2C24}">
      <dsp:nvSpPr>
        <dsp:cNvPr id="0" name=""/>
        <dsp:cNvSpPr/>
      </dsp:nvSpPr>
      <dsp:spPr>
        <a:xfrm>
          <a:off x="1707730" y="328921"/>
          <a:ext cx="2234437" cy="17208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1.- LAS COMPETENCIAS LITERARIAS, LINGÜÍSTICAS  Y COMUNICATIVAS DE LOS NIÑOS EN EDAD PREESCOLAR</a:t>
          </a:r>
          <a:r>
            <a:rPr lang="es-ES" sz="1400" kern="1200" dirty="0" smtClean="0">
              <a:solidFill>
                <a:schemeClr val="tx1"/>
              </a:solidFill>
            </a:rPr>
            <a:t>.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707730" y="328921"/>
        <a:ext cx="2234437" cy="1720838"/>
      </dsp:txXfrm>
    </dsp:sp>
    <dsp:sp modelId="{791E936B-976A-42B4-8566-02A42CC3F074}">
      <dsp:nvSpPr>
        <dsp:cNvPr id="0" name=""/>
        <dsp:cNvSpPr/>
      </dsp:nvSpPr>
      <dsp:spPr>
        <a:xfrm>
          <a:off x="4459708" y="328913"/>
          <a:ext cx="2515303" cy="1720856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2.- CARACTERÍSTICAS Y PROCESOS DE ADQUISICIÓN DE LA LENGUA ESCRITA </a:t>
          </a:r>
          <a:r>
            <a:rPr lang="es-ES" sz="1400" kern="1200" dirty="0" smtClean="0">
              <a:solidFill>
                <a:schemeClr val="tx1"/>
              </a:solidFill>
            </a:rPr>
            <a:t>.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4459708" y="328913"/>
        <a:ext cx="2515303" cy="1720856"/>
      </dsp:txXfrm>
    </dsp:sp>
    <dsp:sp modelId="{4E043109-B84B-47ED-92D7-3B7B206BE50A}">
      <dsp:nvSpPr>
        <dsp:cNvPr id="0" name=""/>
        <dsp:cNvSpPr/>
      </dsp:nvSpPr>
      <dsp:spPr>
        <a:xfrm>
          <a:off x="1639508" y="2196686"/>
          <a:ext cx="2325552" cy="1873716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3.- METODOLOGÍA PARA EL ABORDAJE DE LA LITERATURA INFANTIL</a:t>
          </a:r>
          <a:r>
            <a:rPr lang="es-ES" sz="1400" kern="1200" dirty="0" smtClean="0">
              <a:solidFill>
                <a:schemeClr val="tx1"/>
              </a:solidFill>
            </a:rPr>
            <a:t>.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639508" y="2196686"/>
        <a:ext cx="2325552" cy="1873716"/>
      </dsp:txXfrm>
    </dsp:sp>
    <dsp:sp modelId="{23D03C79-15BD-4C46-B129-58BB8FFC4D3B}">
      <dsp:nvSpPr>
        <dsp:cNvPr id="0" name=""/>
        <dsp:cNvSpPr/>
      </dsp:nvSpPr>
      <dsp:spPr>
        <a:xfrm>
          <a:off x="4455057" y="2273133"/>
          <a:ext cx="2500423" cy="172085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>
              <a:solidFill>
                <a:schemeClr val="tx1"/>
              </a:solidFill>
            </a:rPr>
            <a:t>4.- ELEMENTOS PARA EL DISEÑO DE ESTRATEGIAS DIDÁCTICAS  PARA FOMENTAR LA LECTURA Y LA CREACIÓN LITERARIA</a:t>
          </a:r>
          <a:r>
            <a:rPr lang="es-ES" sz="1300" kern="1200" dirty="0" smtClean="0">
              <a:solidFill>
                <a:schemeClr val="tx1"/>
              </a:solidFill>
            </a:rPr>
            <a:t>. </a:t>
          </a:r>
          <a:endParaRPr lang="es-MX" sz="1300" kern="1200" dirty="0">
            <a:solidFill>
              <a:schemeClr val="tx1"/>
            </a:solidFill>
          </a:endParaRPr>
        </a:p>
      </dsp:txBody>
      <dsp:txXfrm>
        <a:off x="4455057" y="2273133"/>
        <a:ext cx="2500423" cy="172085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96FF2E-2BC6-461F-87A9-43587AEBA246}">
      <dsp:nvSpPr>
        <dsp:cNvPr id="0" name=""/>
        <dsp:cNvSpPr/>
      </dsp:nvSpPr>
      <dsp:spPr>
        <a:xfrm>
          <a:off x="5251088" y="765"/>
          <a:ext cx="1811190" cy="105216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LECTURA Y COMPARACIÓN DE TEXTOS SOBRE LECTURA TEMPRANA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5251088" y="765"/>
        <a:ext cx="1811190" cy="1052167"/>
      </dsp:txXfrm>
    </dsp:sp>
    <dsp:sp modelId="{4CDC999A-9668-459B-8E53-26AC49C01DBA}">
      <dsp:nvSpPr>
        <dsp:cNvPr id="0" name=""/>
        <dsp:cNvSpPr/>
      </dsp:nvSpPr>
      <dsp:spPr>
        <a:xfrm rot="12150000">
          <a:off x="6883061" y="651860"/>
          <a:ext cx="8158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2150000">
        <a:off x="6883061" y="651860"/>
        <a:ext cx="8158" cy="355106"/>
      </dsp:txXfrm>
    </dsp:sp>
    <dsp:sp modelId="{EC12632F-2286-4996-9FD0-152A9592CBDC}">
      <dsp:nvSpPr>
        <dsp:cNvPr id="0" name=""/>
        <dsp:cNvSpPr/>
      </dsp:nvSpPr>
      <dsp:spPr>
        <a:xfrm>
          <a:off x="6711574" y="605718"/>
          <a:ext cx="1811190" cy="1052167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CONOCER EL PROCESO DE ADQUISICIÓN DE LA LENGUA ESCRITA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6711574" y="605718"/>
        <a:ext cx="1811190" cy="1052167"/>
      </dsp:txXfrm>
    </dsp:sp>
    <dsp:sp modelId="{8E498113-311B-4329-85F6-65246D779D17}">
      <dsp:nvSpPr>
        <dsp:cNvPr id="0" name=""/>
        <dsp:cNvSpPr/>
      </dsp:nvSpPr>
      <dsp:spPr>
        <a:xfrm rot="4050000">
          <a:off x="7791433" y="1677929"/>
          <a:ext cx="250989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4050000">
        <a:off x="7791433" y="1677929"/>
        <a:ext cx="250989" cy="355106"/>
      </dsp:txXfrm>
    </dsp:sp>
    <dsp:sp modelId="{B214C3A7-5D09-4487-A8F4-674B8C2A6B72}">
      <dsp:nvSpPr>
        <dsp:cNvPr id="0" name=""/>
        <dsp:cNvSpPr/>
      </dsp:nvSpPr>
      <dsp:spPr>
        <a:xfrm>
          <a:off x="7316527" y="2066204"/>
          <a:ext cx="1811190" cy="105216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METODOLOGÍA PARA EL ABORDAJE DE DISTINTOS TEXTOS LITERARIOS</a:t>
          </a:r>
          <a:endParaRPr lang="es-MX" sz="900" kern="1200">
            <a:solidFill>
              <a:schemeClr val="tx1"/>
            </a:solidFill>
          </a:endParaRPr>
        </a:p>
      </dsp:txBody>
      <dsp:txXfrm>
        <a:off x="7316527" y="2066204"/>
        <a:ext cx="1811190" cy="1052167"/>
      </dsp:txXfrm>
    </dsp:sp>
    <dsp:sp modelId="{A807602F-DDF0-4C6E-A1BB-A3FE9BAEBD63}">
      <dsp:nvSpPr>
        <dsp:cNvPr id="0" name=""/>
        <dsp:cNvSpPr/>
      </dsp:nvSpPr>
      <dsp:spPr>
        <a:xfrm rot="6750000">
          <a:off x="7796869" y="3138414"/>
          <a:ext cx="250989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6750000">
        <a:off x="7796869" y="3138414"/>
        <a:ext cx="250989" cy="355106"/>
      </dsp:txXfrm>
    </dsp:sp>
    <dsp:sp modelId="{66ABA523-CA7F-41BB-BCFD-77482C28CB7B}">
      <dsp:nvSpPr>
        <dsp:cNvPr id="0" name=""/>
        <dsp:cNvSpPr/>
      </dsp:nvSpPr>
      <dsp:spPr>
        <a:xfrm>
          <a:off x="6711574" y="3526690"/>
          <a:ext cx="1811190" cy="1052167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REVISIÓN D ESTRATEGIAS PARA LA NARRACIÓN DE TEXTOS INFANTILES</a:t>
          </a:r>
          <a:endParaRPr lang="es-MX" sz="900" kern="1200">
            <a:solidFill>
              <a:schemeClr val="tx1"/>
            </a:solidFill>
          </a:endParaRPr>
        </a:p>
      </dsp:txBody>
      <dsp:txXfrm>
        <a:off x="6711574" y="3526690"/>
        <a:ext cx="1811190" cy="1052167"/>
      </dsp:txXfrm>
    </dsp:sp>
    <dsp:sp modelId="{522197D5-0300-4E1F-906A-47B3FB54EF2D}">
      <dsp:nvSpPr>
        <dsp:cNvPr id="0" name=""/>
        <dsp:cNvSpPr/>
      </dsp:nvSpPr>
      <dsp:spPr>
        <a:xfrm rot="20250000">
          <a:off x="6882634" y="4177785"/>
          <a:ext cx="8158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20250000">
        <a:off x="6882634" y="4177785"/>
        <a:ext cx="8158" cy="355106"/>
      </dsp:txXfrm>
    </dsp:sp>
    <dsp:sp modelId="{4BF2C7D5-1CE4-4C84-8A0D-4AF1F544C1F4}">
      <dsp:nvSpPr>
        <dsp:cNvPr id="0" name=""/>
        <dsp:cNvSpPr/>
      </dsp:nvSpPr>
      <dsp:spPr>
        <a:xfrm>
          <a:off x="5251088" y="4131643"/>
          <a:ext cx="1811190" cy="1052167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CUADRO COMPARATIVO  SOBRE LA METODOLOGÍA DE LOS DIFERENTES GÉNEROS DE LA LITERATURA INFANTIL</a:t>
          </a:r>
          <a:endParaRPr lang="es-MX" sz="900" kern="1200">
            <a:solidFill>
              <a:schemeClr val="tx1"/>
            </a:solidFill>
          </a:endParaRPr>
        </a:p>
      </dsp:txBody>
      <dsp:txXfrm>
        <a:off x="5251088" y="4131643"/>
        <a:ext cx="1811190" cy="1052167"/>
      </dsp:txXfrm>
    </dsp:sp>
    <dsp:sp modelId="{0B1FCC79-176A-471E-9807-3C0B9B79E68F}">
      <dsp:nvSpPr>
        <dsp:cNvPr id="0" name=""/>
        <dsp:cNvSpPr/>
      </dsp:nvSpPr>
      <dsp:spPr>
        <a:xfrm rot="1350000">
          <a:off x="5422148" y="4177608"/>
          <a:ext cx="8158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350000">
        <a:off x="5422148" y="4177608"/>
        <a:ext cx="8158" cy="355106"/>
      </dsp:txXfrm>
    </dsp:sp>
    <dsp:sp modelId="{44E517C6-875B-4BF0-8714-627F493F73A2}">
      <dsp:nvSpPr>
        <dsp:cNvPr id="0" name=""/>
        <dsp:cNvSpPr/>
      </dsp:nvSpPr>
      <dsp:spPr>
        <a:xfrm>
          <a:off x="3790602" y="3526690"/>
          <a:ext cx="1811190" cy="1052167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CONFORMACIÓN DE ANTOLOGÍA</a:t>
          </a:r>
          <a:endParaRPr lang="es-MX" sz="900" kern="1200">
            <a:solidFill>
              <a:schemeClr val="tx1"/>
            </a:solidFill>
          </a:endParaRPr>
        </a:p>
      </dsp:txBody>
      <dsp:txXfrm>
        <a:off x="3790602" y="3526690"/>
        <a:ext cx="1811190" cy="1052167"/>
      </dsp:txXfrm>
    </dsp:sp>
    <dsp:sp modelId="{CC0A2C79-2B75-4F49-933D-82B1252376AD}">
      <dsp:nvSpPr>
        <dsp:cNvPr id="0" name=""/>
        <dsp:cNvSpPr/>
      </dsp:nvSpPr>
      <dsp:spPr>
        <a:xfrm rot="14850000">
          <a:off x="4270945" y="3151540"/>
          <a:ext cx="250989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4850000">
        <a:off x="4270945" y="3151540"/>
        <a:ext cx="250989" cy="355106"/>
      </dsp:txXfrm>
    </dsp:sp>
    <dsp:sp modelId="{230AB771-9327-41CE-BFB3-6EE7D5CBA9CC}">
      <dsp:nvSpPr>
        <dsp:cNvPr id="0" name=""/>
        <dsp:cNvSpPr/>
      </dsp:nvSpPr>
      <dsp:spPr>
        <a:xfrm>
          <a:off x="3185649" y="2066204"/>
          <a:ext cx="1811190" cy="105216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CREACIÓN DE POESÍA Y CUENTOS INFANTILES</a:t>
          </a:r>
          <a:endParaRPr lang="es-MX" sz="900" kern="1200">
            <a:solidFill>
              <a:schemeClr val="tx1"/>
            </a:solidFill>
          </a:endParaRPr>
        </a:p>
      </dsp:txBody>
      <dsp:txXfrm>
        <a:off x="3185649" y="2066204"/>
        <a:ext cx="1811190" cy="1052167"/>
      </dsp:txXfrm>
    </dsp:sp>
    <dsp:sp modelId="{6CBC6BC2-DFD8-457B-B81C-7E3F51C1385A}">
      <dsp:nvSpPr>
        <dsp:cNvPr id="0" name=""/>
        <dsp:cNvSpPr/>
      </dsp:nvSpPr>
      <dsp:spPr>
        <a:xfrm rot="17550000">
          <a:off x="4265508" y="1691054"/>
          <a:ext cx="250989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7550000">
        <a:off x="4265508" y="1691054"/>
        <a:ext cx="250989" cy="355106"/>
      </dsp:txXfrm>
    </dsp:sp>
    <dsp:sp modelId="{BB80857D-F44F-49A0-A2D3-99990DAA4F7E}">
      <dsp:nvSpPr>
        <dsp:cNvPr id="0" name=""/>
        <dsp:cNvSpPr/>
      </dsp:nvSpPr>
      <dsp:spPr>
        <a:xfrm>
          <a:off x="3790602" y="605718"/>
          <a:ext cx="1811190" cy="105216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>
              <a:solidFill>
                <a:schemeClr val="tx1"/>
              </a:solidFill>
            </a:rPr>
            <a:t>PUESTA EN ESCENA DE CUENTO INFANTIL</a:t>
          </a:r>
          <a:endParaRPr lang="es-MX" sz="900" kern="1200">
            <a:solidFill>
              <a:schemeClr val="tx1"/>
            </a:solidFill>
          </a:endParaRPr>
        </a:p>
      </dsp:txBody>
      <dsp:txXfrm>
        <a:off x="3790602" y="605718"/>
        <a:ext cx="1811190" cy="1052167"/>
      </dsp:txXfrm>
    </dsp:sp>
    <dsp:sp modelId="{4261B2B3-E9DF-4908-AC51-8A3D2920FEE2}">
      <dsp:nvSpPr>
        <dsp:cNvPr id="0" name=""/>
        <dsp:cNvSpPr/>
      </dsp:nvSpPr>
      <dsp:spPr>
        <a:xfrm rot="9450000">
          <a:off x="5422575" y="651683"/>
          <a:ext cx="8158" cy="35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9450000">
        <a:off x="5422575" y="651683"/>
        <a:ext cx="8158" cy="355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205BA5-6F0A-4B2A-AA8A-27224B545C93}" type="datetimeFigureOut">
              <a:rPr lang="es-MX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MX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CE224C-399E-490C-AD77-F238593B10F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343083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gespe.sep.gob.mx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 userDrawn="1"/>
        </p:nvSpPr>
        <p:spPr>
          <a:xfrm>
            <a:off x="6858016" y="6429396"/>
            <a:ext cx="206498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050" dirty="0" smtClean="0">
                <a:hlinkClick r:id="rId3"/>
              </a:rPr>
              <a:t>http://www.dgespe.sep.gob.mx/</a:t>
            </a:r>
            <a:endParaRPr lang="es-MX" sz="105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10" name="9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6" name="5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5" name="4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0"/>
            <a:ext cx="539552" cy="6858000"/>
          </a:xfrm>
          <a:prstGeom prst="rect">
            <a:avLst/>
          </a:prstGeom>
          <a:solidFill>
            <a:srgbClr val="F09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Picture 2" descr="C:\Users\victormgs\Desktop\logo_dges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000" y="0"/>
            <a:ext cx="1857375" cy="9239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646998-D702-4289-B982-2D7E9DC47130}" type="datetimeFigureOut">
              <a:rPr lang="es-MX" smtClean="0"/>
              <a:pPr>
                <a:defRPr/>
              </a:pPr>
              <a:t>18/09/2014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75C8C4-DCAF-469F-887C-47D535A557D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Impact" pitchFamily="34" charset="0"/>
              </a:rPr>
              <a:t>LITERATURA INFANTIL Y CREACIÓN LITERARIA </a:t>
            </a:r>
            <a:r>
              <a:rPr lang="es-ES" dirty="0" smtClean="0"/>
              <a:t>	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 smtClean="0">
                <a:solidFill>
                  <a:schemeClr val="tx1"/>
                </a:solidFill>
                <a:latin typeface="Arial Black" pitchFamily="34" charset="0"/>
              </a:rPr>
              <a:t>V SEMESTRE</a:t>
            </a:r>
          </a:p>
          <a:p>
            <a:endParaRPr lang="es-MX" sz="1600" dirty="0" smtClean="0"/>
          </a:p>
          <a:p>
            <a:r>
              <a:rPr lang="es-MX" sz="1600" dirty="0" smtClean="0">
                <a:solidFill>
                  <a:schemeClr val="tx1"/>
                </a:solidFill>
              </a:rPr>
              <a:t>PLAN DE ESTUDIOS 2012</a:t>
            </a:r>
          </a:p>
          <a:p>
            <a:endParaRPr lang="es-MX" sz="1600" dirty="0"/>
          </a:p>
          <a:p>
            <a:endParaRPr lang="es-MX" sz="1600" dirty="0" smtClean="0"/>
          </a:p>
          <a:p>
            <a:r>
              <a:rPr lang="es-MX" sz="1600" b="1" dirty="0" smtClean="0">
                <a:solidFill>
                  <a:schemeClr val="tx1"/>
                </a:solidFill>
              </a:rPr>
              <a:t>RESPONSABLE DEL CURSO</a:t>
            </a:r>
          </a:p>
          <a:p>
            <a:r>
              <a:rPr lang="es-MX" sz="1600" dirty="0" smtClean="0">
                <a:solidFill>
                  <a:schemeClr val="tx1"/>
                </a:solidFill>
              </a:rPr>
              <a:t>maestra. Elizabeth Guadalupe Ramos Suarez.</a:t>
            </a:r>
          </a:p>
          <a:p>
            <a:endParaRPr lang="es-MX" sz="1600" b="1" dirty="0" smtClean="0">
              <a:solidFill>
                <a:schemeClr val="tx1"/>
              </a:solidFill>
            </a:endParaRPr>
          </a:p>
          <a:p>
            <a:endParaRPr lang="es-MX" sz="1600" b="1" dirty="0" smtClean="0">
              <a:solidFill>
                <a:schemeClr val="tx1"/>
              </a:solidFill>
            </a:endParaRPr>
          </a:p>
          <a:p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>
                <a:latin typeface="Aharoni" pitchFamily="2" charset="-79"/>
                <a:cs typeface="Aharoni" pitchFamily="2" charset="-79"/>
              </a:rPr>
              <a:t>COMPETENCIAS DE LA UNIDAD </a:t>
            </a:r>
            <a:br>
              <a:rPr lang="es-MX" sz="3600" b="1" dirty="0" smtClean="0">
                <a:latin typeface="Aharoni" pitchFamily="2" charset="-79"/>
                <a:cs typeface="Aharoni" pitchFamily="2" charset="-79"/>
              </a:rPr>
            </a:br>
            <a:r>
              <a:rPr lang="es-MX" sz="3600" b="1" dirty="0" smtClean="0">
                <a:latin typeface="Aharoni" pitchFamily="2" charset="-79"/>
                <a:cs typeface="Aharoni" pitchFamily="2" charset="-79"/>
              </a:rPr>
              <a:t>DE APRENDIZAJE I</a:t>
            </a:r>
            <a:endParaRPr lang="es-MX" sz="3600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534719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3858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08" y="274638"/>
            <a:ext cx="8229600" cy="1354162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SECUENCIA DE CONTENIDOS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UNIDAD DE APRENDIZAJE I.</a:t>
            </a:r>
            <a:br>
              <a:rPr lang="es-ES" sz="2800" b="1" dirty="0" smtClean="0"/>
            </a:br>
            <a:r>
              <a:rPr lang="es-ES" sz="2800" b="1" dirty="0" smtClean="0">
                <a:solidFill>
                  <a:schemeClr val="tx2"/>
                </a:solidFill>
              </a:rPr>
              <a:t>LITERATURA INFANTIL</a:t>
            </a:r>
            <a:endParaRPr lang="es-MX" sz="28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/>
              <a:t>1.-</a:t>
            </a:r>
            <a:r>
              <a:rPr lang="es-MX" sz="2800" b="1" dirty="0" smtClean="0"/>
              <a:t>CARACTERÍSTICAS DE LA LITERATURA INFANTIL</a:t>
            </a:r>
          </a:p>
          <a:p>
            <a:pPr marL="0" indent="0">
              <a:buNone/>
            </a:pPr>
            <a:r>
              <a:rPr lang="es-MX" sz="2800" b="1" dirty="0" smtClean="0"/>
              <a:t>2.- LOS GÉNEROS LITERARIOS: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RIMAS Y CANCIONES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RELATOS Y CUENTOS TRADICIONALES Y POPULARES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NOVELAS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ADAPTACIONES LITERARIAS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TEATRO, CÓMIC</a:t>
            </a:r>
          </a:p>
          <a:p>
            <a:pPr>
              <a:buFont typeface="Wingdings" pitchFamily="2" charset="2"/>
              <a:buChar char="§"/>
            </a:pPr>
            <a:r>
              <a:rPr lang="es-MX" sz="2800" b="1" dirty="0" smtClean="0"/>
              <a:t>POESÍA</a:t>
            </a:r>
            <a:endParaRPr lang="es-MX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ACTIVIDADES PROPUESTAS</a:t>
            </a:r>
            <a:br>
              <a:rPr lang="es-MX" dirty="0"/>
            </a:br>
            <a:r>
              <a:rPr lang="es-MX" dirty="0"/>
              <a:t>UNIDAD DE APRENDIZAJE I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="" xmlns:p14="http://schemas.microsoft.com/office/powerpoint/2010/main" val="2097450885"/>
              </p:ext>
            </p:extLst>
          </p:nvPr>
        </p:nvGraphicFramePr>
        <p:xfrm>
          <a:off x="-828600" y="1412776"/>
          <a:ext cx="9972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964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b="1" dirty="0"/>
              <a:t>	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95937400"/>
              </p:ext>
            </p:extLst>
          </p:nvPr>
        </p:nvGraphicFramePr>
        <p:xfrm>
          <a:off x="539552" y="404664"/>
          <a:ext cx="8363272" cy="6336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/>
              <a:t>SECUENCIA DE CONTENIDOS</a:t>
            </a:r>
            <a:endParaRPr lang="es-MX" sz="40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7474398"/>
              </p:ext>
            </p:extLst>
          </p:nvPr>
        </p:nvGraphicFramePr>
        <p:xfrm>
          <a:off x="457200" y="163934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08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4000" b="1" dirty="0" smtClean="0"/>
              <a:t>ACTIVIDADES PROPUESTAS</a:t>
            </a:r>
            <a:br>
              <a:rPr lang="es-ES" sz="4000" b="1" dirty="0" smtClean="0"/>
            </a:br>
            <a:r>
              <a:rPr lang="es-ES" sz="4000" b="1" dirty="0" smtClean="0"/>
              <a:t>   UNIDAD DE APRENDIZAJE II </a:t>
            </a:r>
            <a:r>
              <a:rPr lang="es-ES" sz="2400" b="1" dirty="0"/>
              <a:t>	</a:t>
            </a:r>
            <a:br>
              <a:rPr lang="es-ES" sz="2400" b="1" dirty="0"/>
            </a:br>
            <a:endParaRPr lang="es-MX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8615903"/>
              </p:ext>
            </p:extLst>
          </p:nvPr>
        </p:nvGraphicFramePr>
        <p:xfrm>
          <a:off x="-1404664" y="1268760"/>
          <a:ext cx="123133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RECURSOS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b="1" dirty="0" smtClean="0"/>
              <a:t>PROGRAMA DEL CURSO</a:t>
            </a:r>
          </a:p>
          <a:p>
            <a:r>
              <a:rPr lang="es-MX" b="1" dirty="0" smtClean="0"/>
              <a:t>DICCIONARIOS</a:t>
            </a:r>
          </a:p>
          <a:p>
            <a:r>
              <a:rPr lang="es-MX" b="1" dirty="0" smtClean="0"/>
              <a:t>INTERNET</a:t>
            </a:r>
          </a:p>
          <a:p>
            <a:r>
              <a:rPr lang="es-MX" b="1" dirty="0" smtClean="0"/>
              <a:t>BIBLIOGRAFÍA SUGERIDA</a:t>
            </a:r>
          </a:p>
          <a:p>
            <a:r>
              <a:rPr lang="es-MX" b="1" dirty="0" smtClean="0"/>
              <a:t>CAÑÓN</a:t>
            </a:r>
          </a:p>
          <a:p>
            <a:r>
              <a:rPr lang="es-MX" b="1" dirty="0" smtClean="0"/>
              <a:t>COMPUTADORA</a:t>
            </a:r>
          </a:p>
          <a:p>
            <a:r>
              <a:rPr lang="es-MX" b="1" dirty="0" smtClean="0"/>
              <a:t>CUADERNO DE TAREAS</a:t>
            </a:r>
          </a:p>
          <a:p>
            <a:r>
              <a:rPr lang="es-MX" b="1" dirty="0" smtClean="0"/>
              <a:t>ELEMENTOS TEATRALES</a:t>
            </a:r>
          </a:p>
          <a:p>
            <a:r>
              <a:rPr lang="es-MX" b="1" dirty="0" smtClean="0"/>
              <a:t>CÁMARA DE VIDEO.</a:t>
            </a:r>
          </a:p>
          <a:p>
            <a:r>
              <a:rPr lang="es-MX" b="1" dirty="0" smtClean="0"/>
              <a:t>EXAMENES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/>
              <a:t>PROPUESTA DE EVALUACIÓN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b="1" dirty="0" smtClean="0"/>
              <a:t>LECTURAS RECOMENDADAS</a:t>
            </a:r>
          </a:p>
          <a:p>
            <a:r>
              <a:rPr lang="es-MX" b="1" dirty="0" smtClean="0"/>
              <a:t>EXPOSICIONES</a:t>
            </a:r>
          </a:p>
          <a:p>
            <a:r>
              <a:rPr lang="es-MX" b="1" dirty="0" smtClean="0"/>
              <a:t>CUADERNO DE TAREAS</a:t>
            </a:r>
          </a:p>
          <a:p>
            <a:r>
              <a:rPr lang="es-MX" b="1" dirty="0" smtClean="0"/>
              <a:t>EXÁMENES 40%</a:t>
            </a:r>
          </a:p>
          <a:p>
            <a:r>
              <a:rPr lang="es-MX" b="1" dirty="0" smtClean="0"/>
              <a:t>CONFORMACIÓN DE ANTOLOGÍA.</a:t>
            </a:r>
          </a:p>
          <a:p>
            <a:r>
              <a:rPr lang="es-MX" b="1" dirty="0" smtClean="0"/>
              <a:t>CREACIÓN DE TEXTOS LITERARIOS</a:t>
            </a:r>
          </a:p>
          <a:p>
            <a:r>
              <a:rPr lang="es-MX" b="1" dirty="0" smtClean="0"/>
              <a:t>PUESTA EN ESCENA (DRAMATIZACIÓN).</a:t>
            </a:r>
          </a:p>
          <a:p>
            <a:r>
              <a:rPr lang="es-MX" b="1" dirty="0" smtClean="0"/>
              <a:t>PRODUCTO FINAL.40%</a:t>
            </a:r>
          </a:p>
          <a:p>
            <a:r>
              <a:rPr lang="es-MX" b="1" dirty="0" smtClean="0"/>
              <a:t>PRACTICA  10%</a:t>
            </a:r>
          </a:p>
          <a:p>
            <a:r>
              <a:rPr lang="es-MX" b="1" dirty="0" smtClean="0"/>
              <a:t>ASISTENCIA 10%</a:t>
            </a:r>
          </a:p>
          <a:p>
            <a:endParaRPr lang="es-MX" b="1" dirty="0"/>
          </a:p>
          <a:p>
            <a:endParaRPr lang="es-MX" dirty="0" smtClean="0"/>
          </a:p>
          <a:p>
            <a:pPr>
              <a:buNone/>
            </a:pP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61317" y="1268760"/>
            <a:ext cx="2585029" cy="263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42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114300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¡GRACIAS POR SU ATENCIÓN!</a:t>
            </a:r>
            <a:endParaRPr lang="es-E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2857496"/>
            <a:ext cx="7358114" cy="2428892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Comic Sans MS" pitchFamily="66" charset="0"/>
              </a:rPr>
              <a:t>El lenguaje es lo más humano que existe. Es un privilegio del hombre... Cada palabra lleva consigo una vida, un estado, un sentimiento. </a:t>
            </a:r>
          </a:p>
          <a:p>
            <a:pPr algn="r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Carmen Conde</a:t>
            </a:r>
            <a:endParaRPr lang="es-E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55776" y="332656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DATOS DE IDENTIFICACIÓN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 rot="10800000" flipV="1">
            <a:off x="899592" y="2530064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Semestre</a:t>
            </a:r>
            <a:r>
              <a:rPr lang="es-MX" dirty="0" smtClean="0"/>
              <a:t>: 5°</a:t>
            </a:r>
          </a:p>
          <a:p>
            <a:r>
              <a:rPr lang="es-MX" b="1" dirty="0" smtClean="0"/>
              <a:t>Horas</a:t>
            </a:r>
            <a:r>
              <a:rPr lang="es-MX" dirty="0" smtClean="0"/>
              <a:t>:   6 </a:t>
            </a:r>
          </a:p>
          <a:p>
            <a:r>
              <a:rPr lang="es-MX" b="1" dirty="0" smtClean="0"/>
              <a:t>Créditos</a:t>
            </a:r>
            <a:r>
              <a:rPr lang="es-MX" dirty="0" smtClean="0"/>
              <a:t>: 6.75</a:t>
            </a:r>
          </a:p>
          <a:p>
            <a:r>
              <a:rPr lang="es-MX" b="1" dirty="0" smtClean="0"/>
              <a:t>Trayecto Formativo</a:t>
            </a:r>
            <a:r>
              <a:rPr lang="es-MX" dirty="0" smtClean="0"/>
              <a:t>: Preparación para la enseñanza y el aprendizaje.</a:t>
            </a:r>
          </a:p>
          <a:p>
            <a:r>
              <a:rPr lang="es-MX" b="1" dirty="0" smtClean="0"/>
              <a:t>Carácter del curso</a:t>
            </a:r>
            <a:r>
              <a:rPr lang="es-MX" dirty="0" smtClean="0"/>
              <a:t>: Obligatorio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8081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dirty="0" smtClean="0"/>
              <a:t>	</a:t>
            </a:r>
            <a:br>
              <a:rPr lang="es-MX" dirty="0" smtClean="0"/>
            </a:br>
            <a:endParaRPr lang="es-MX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500063" y="285750"/>
            <a:ext cx="8143875" cy="164306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dirty="0" smtClean="0"/>
              <a:t>ENFOQUE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3600" dirty="0" smtClean="0">
              <a:solidFill>
                <a:schemeClr val="tx1"/>
              </a:solidFill>
            </a:endParaRPr>
          </a:p>
        </p:txBody>
      </p:sp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785813" y="1857375"/>
            <a:ext cx="792956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MX" sz="4000" dirty="0"/>
          </a:p>
          <a:p>
            <a:r>
              <a:rPr lang="es-MX" sz="3600" dirty="0" smtClean="0">
                <a:latin typeface="Calibri" pitchFamily="34" charset="0"/>
              </a:rPr>
              <a:t>Se </a:t>
            </a:r>
            <a:r>
              <a:rPr lang="es-MX" sz="3600" dirty="0">
                <a:latin typeface="Calibri" pitchFamily="34" charset="0"/>
              </a:rPr>
              <a:t>le presentará al estudiante una breve historia de la literatura infantil a través de la lectura de obras completas, pero adecuadas a la edad de sus futuros alumnos. 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Título"/>
          <p:cNvSpPr>
            <a:spLocks noGrp="1"/>
          </p:cNvSpPr>
          <p:nvPr>
            <p:ph type="ctrTitle"/>
          </p:nvPr>
        </p:nvSpPr>
        <p:spPr>
          <a:xfrm>
            <a:off x="785813" y="285750"/>
            <a:ext cx="7772400" cy="1470025"/>
          </a:xfrm>
        </p:spPr>
        <p:txBody>
          <a:bodyPr/>
          <a:lstStyle/>
          <a:p>
            <a:pPr eaLnBrk="1" hangingPunct="1"/>
            <a:r>
              <a:rPr lang="es-MX" smtClean="0"/>
              <a:t>PROPÓSITO DEL CURSO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928688" y="1357313"/>
            <a:ext cx="7500937" cy="4500562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Explorar la literatura infantil como experiencia formativa vinculada al goce estético, el conocimiento de otras épocas y culturas así como al enriquecimiento de conocimientos y vocabulario. Este acercamiento se postula a través de una doble vía como lectores de textos y como productores activos de literatura en sus diferentes estilos o tipos de textos, especialmente los que más interés despiertan en los infantes en edad preescolar. </a:t>
            </a:r>
            <a:r>
              <a:rPr lang="es-MX" sz="2800" dirty="0" smtClean="0"/>
              <a:t>	</a:t>
            </a:r>
            <a:endParaRPr lang="es-MX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/>
              <a:t>DATOS DE IDENTIFICACIÓN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Semestre</a:t>
            </a:r>
            <a:r>
              <a:rPr lang="es-MX" dirty="0" smtClean="0"/>
              <a:t>: </a:t>
            </a:r>
            <a:r>
              <a:rPr lang="es-MX" dirty="0"/>
              <a:t>5</a:t>
            </a:r>
            <a:r>
              <a:rPr lang="es-MX" dirty="0" smtClean="0"/>
              <a:t>°</a:t>
            </a:r>
            <a:endParaRPr lang="es-MX" dirty="0"/>
          </a:p>
          <a:p>
            <a:r>
              <a:rPr lang="es-MX" b="1" dirty="0" smtClean="0"/>
              <a:t>Horas</a:t>
            </a:r>
            <a:r>
              <a:rPr lang="es-MX" dirty="0" smtClean="0"/>
              <a:t>: </a:t>
            </a:r>
            <a:r>
              <a:rPr lang="es-MX" dirty="0"/>
              <a:t> </a:t>
            </a:r>
            <a:r>
              <a:rPr lang="es-MX" dirty="0" smtClean="0"/>
              <a:t> 6 </a:t>
            </a:r>
            <a:endParaRPr lang="es-MX" dirty="0"/>
          </a:p>
          <a:p>
            <a:r>
              <a:rPr lang="es-MX" b="1" dirty="0" smtClean="0"/>
              <a:t>Créditos</a:t>
            </a:r>
            <a:r>
              <a:rPr lang="es-MX" dirty="0" smtClean="0"/>
              <a:t>: 6.75</a:t>
            </a:r>
          </a:p>
          <a:p>
            <a:r>
              <a:rPr lang="es-MX" b="1" dirty="0"/>
              <a:t>Trayecto Formativo</a:t>
            </a:r>
            <a:r>
              <a:rPr lang="es-MX" dirty="0"/>
              <a:t>: </a:t>
            </a:r>
            <a:r>
              <a:rPr lang="es-MX" dirty="0" smtClean="0"/>
              <a:t>Preparación para la enseñanza y el aprendizaje.</a:t>
            </a:r>
            <a:endParaRPr lang="es-MX" dirty="0"/>
          </a:p>
          <a:p>
            <a:r>
              <a:rPr lang="es-MX" b="1" dirty="0"/>
              <a:t>Carácter del </a:t>
            </a:r>
            <a:r>
              <a:rPr lang="es-MX" b="1" dirty="0" smtClean="0"/>
              <a:t>curso</a:t>
            </a:r>
            <a:r>
              <a:rPr lang="es-MX" dirty="0" smtClean="0"/>
              <a:t>: </a:t>
            </a:r>
            <a:r>
              <a:rPr lang="es-MX" dirty="0"/>
              <a:t>Obligatorio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b="1" dirty="0" smtClean="0"/>
              <a:t>PROPÓSITOS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4543428" cy="4643470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es-MX" sz="2000" dirty="0" smtClean="0"/>
              <a:t>El curso «tiene como propósito explorar la literatura infantil, el conocimiento de otras épocas y culturas, así como el enriquecimiento de vocabulario».  Esto se postula a través de una doble vía como lectores y como productores activos de la literatura en sus diferentes estilos o tipos de textos.</a:t>
            </a:r>
          </a:p>
          <a:p>
            <a:pPr indent="0" algn="just">
              <a:buNone/>
            </a:pPr>
            <a:r>
              <a:rPr lang="es-MX" sz="2000" dirty="0" smtClean="0"/>
              <a:t> Además, se discutirán propuestas para fomentar el hábito de la lectura y el desarrollo de la creación literaria del futuro docente, con la intención de que pueda utilizarlas en el nivel preescolar. </a:t>
            </a:r>
          </a:p>
          <a:p>
            <a:pPr indent="0" algn="just"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endParaRPr lang="es-MX" sz="2000" dirty="0"/>
          </a:p>
        </p:txBody>
      </p:sp>
      <p:grpSp>
        <p:nvGrpSpPr>
          <p:cNvPr id="8" name="7 Grupo"/>
          <p:cNvGrpSpPr/>
          <p:nvPr/>
        </p:nvGrpSpPr>
        <p:grpSpPr>
          <a:xfrm>
            <a:off x="5357818" y="1714488"/>
            <a:ext cx="3643338" cy="857256"/>
            <a:chOff x="6000760" y="1500174"/>
            <a:chExt cx="2214578" cy="857256"/>
          </a:xfrm>
        </p:grpSpPr>
        <p:sp>
          <p:nvSpPr>
            <p:cNvPr id="9" name="8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286512" y="1712229"/>
              <a:ext cx="1714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/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s-MX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Discutir propuestas para fomentar el hábito de la lectura .</a:t>
              </a: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5357818" y="2928934"/>
            <a:ext cx="3643338" cy="857256"/>
            <a:chOff x="6000760" y="1500174"/>
            <a:chExt cx="2214578" cy="857256"/>
          </a:xfrm>
        </p:grpSpPr>
        <p:sp>
          <p:nvSpPr>
            <p:cNvPr id="12" name="11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6261299" y="1643050"/>
              <a:ext cx="1714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/>
              <a:r>
                <a:rPr lang="es-MX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Presentar propuestas para el desarrollo de la creación literaria del futuro docente.</a:t>
              </a: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5357818" y="4143380"/>
            <a:ext cx="3643338" cy="857256"/>
            <a:chOff x="6000760" y="1500174"/>
            <a:chExt cx="2214578" cy="857256"/>
          </a:xfrm>
        </p:grpSpPr>
        <p:sp>
          <p:nvSpPr>
            <p:cNvPr id="15" name="14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6261299" y="1712229"/>
              <a:ext cx="1714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/>
              <a:r>
                <a:rPr lang="es-MX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Fomentar la  lectura y la creación literaria en el preescolar</a:t>
              </a:r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 </a:t>
              </a:r>
            </a:p>
          </p:txBody>
        </p:sp>
      </p:grpSp>
      <p:sp>
        <p:nvSpPr>
          <p:cNvPr id="18" name="17 Rectángulo redondeado"/>
          <p:cNvSpPr/>
          <p:nvPr/>
        </p:nvSpPr>
        <p:spPr>
          <a:xfrm>
            <a:off x="5357818" y="5194068"/>
            <a:ext cx="3643338" cy="8572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Conocer sobre el desarrollo y las características de la adquisición de la lengua escrita</a:t>
            </a:r>
            <a:r>
              <a:rPr lang="es-MX" sz="1100" dirty="0" smtClean="0"/>
              <a:t>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43692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latin typeface="Arial" pitchFamily="34" charset="0"/>
                <a:cs typeface="Arial" pitchFamily="34" charset="0"/>
              </a:rPr>
              <a:t>ACTIVIDADES DEL CURSO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214422"/>
            <a:ext cx="7643866" cy="1114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400" b="1" dirty="0" smtClean="0"/>
              <a:t>PARA DESARROLLAR ESTE CURSO SERÁ NECESARIO LO SIGUIENTE:</a:t>
            </a:r>
          </a:p>
          <a:p>
            <a:pPr marL="0" indent="0" algn="just">
              <a:buNone/>
            </a:pPr>
            <a:endParaRPr lang="es-MX" sz="1400" dirty="0" smtClean="0"/>
          </a:p>
          <a:p>
            <a:pPr marL="0" indent="0" algn="just">
              <a:buNone/>
            </a:pPr>
            <a:endParaRPr lang="es-MX" sz="1400" dirty="0" smtClean="0"/>
          </a:p>
          <a:p>
            <a:pPr marL="0" indent="0" algn="just">
              <a:buNone/>
            </a:pPr>
            <a:endParaRPr lang="es-MX" sz="1400" dirty="0" smtClean="0"/>
          </a:p>
          <a:p>
            <a:pPr marL="0" indent="0" algn="just">
              <a:buNone/>
            </a:pPr>
            <a:endParaRPr lang="es-MX" sz="1400" dirty="0" smtClean="0"/>
          </a:p>
        </p:txBody>
      </p:sp>
      <p:grpSp>
        <p:nvGrpSpPr>
          <p:cNvPr id="8" name="7 Grupo"/>
          <p:cNvGrpSpPr/>
          <p:nvPr/>
        </p:nvGrpSpPr>
        <p:grpSpPr>
          <a:xfrm>
            <a:off x="928662" y="2631275"/>
            <a:ext cx="2214578" cy="1012039"/>
            <a:chOff x="6000760" y="1643050"/>
            <a:chExt cx="2214578" cy="1104043"/>
          </a:xfrm>
        </p:grpSpPr>
        <p:sp>
          <p:nvSpPr>
            <p:cNvPr id="7" name="6 Rectángulo redondeado"/>
            <p:cNvSpPr/>
            <p:nvPr/>
          </p:nvSpPr>
          <p:spPr>
            <a:xfrm>
              <a:off x="6000760" y="1811904"/>
              <a:ext cx="2214578" cy="93518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100" b="1" dirty="0" smtClean="0">
                  <a:latin typeface="Arial" pitchFamily="34" charset="0"/>
                  <a:cs typeface="Arial" pitchFamily="34" charset="0"/>
                </a:rPr>
                <a:t>LECTURA DE TEXTOS DIVERSOS</a:t>
              </a:r>
              <a:endParaRPr lang="es-MX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286512" y="1643050"/>
              <a:ext cx="17145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MX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3714744" y="2714620"/>
            <a:ext cx="2214578" cy="844195"/>
            <a:chOff x="6000760" y="1500174"/>
            <a:chExt cx="2214578" cy="1000132"/>
          </a:xfrm>
        </p:grpSpPr>
        <p:sp>
          <p:nvSpPr>
            <p:cNvPr id="10" name="9 Rectángulo redondeado"/>
            <p:cNvSpPr/>
            <p:nvPr/>
          </p:nvSpPr>
          <p:spPr>
            <a:xfrm>
              <a:off x="6000760" y="1500174"/>
              <a:ext cx="2214578" cy="1000132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6072198" y="1584809"/>
              <a:ext cx="2143140" cy="91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DISEÑO DE PLANEACIONES DIDÁCTICAS PARA FOMENTAR LECTURA Y  CREACIÓN DE TEXTOS </a:t>
              </a:r>
              <a:endParaRPr lang="es-MX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6500826" y="2714620"/>
            <a:ext cx="2214578" cy="983012"/>
            <a:chOff x="6000760" y="1300497"/>
            <a:chExt cx="2214578" cy="1056933"/>
          </a:xfrm>
        </p:grpSpPr>
        <p:sp>
          <p:nvSpPr>
            <p:cNvPr id="13" name="12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6286512" y="1300497"/>
              <a:ext cx="1714512" cy="100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MX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ELABORAR PROPUESTAS MET. PARA LA LIT. INFANTIL</a:t>
              </a:r>
              <a:endParaRPr lang="es-MX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2571736" y="4071942"/>
            <a:ext cx="2214578" cy="1071570"/>
            <a:chOff x="6000760" y="1377712"/>
            <a:chExt cx="2214578" cy="979718"/>
          </a:xfrm>
        </p:grpSpPr>
        <p:sp>
          <p:nvSpPr>
            <p:cNvPr id="16" name="15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072198" y="1377712"/>
              <a:ext cx="1928826" cy="703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MX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s-MX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EMPLEO DE LAS TIC EN LA LITERATURA</a:t>
              </a:r>
              <a:endParaRPr lang="es-MX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5357818" y="4214818"/>
            <a:ext cx="2214578" cy="928694"/>
            <a:chOff x="6000760" y="1500174"/>
            <a:chExt cx="2214578" cy="857256"/>
          </a:xfrm>
        </p:grpSpPr>
        <p:sp>
          <p:nvSpPr>
            <p:cNvPr id="19" name="18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6286512" y="1785926"/>
              <a:ext cx="1714512" cy="397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DRAMATIZACIÓN Y PUESTA EN ESCENA</a:t>
              </a:r>
              <a:endParaRPr lang="es-MX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2 Marcador de contenido"/>
          <p:cNvSpPr txBox="1">
            <a:spLocks/>
          </p:cNvSpPr>
          <p:nvPr/>
        </p:nvSpPr>
        <p:spPr>
          <a:xfrm>
            <a:off x="785786" y="5357826"/>
            <a:ext cx="785818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Conocimientos que puede utilizar en diversas actividades tanto académicas como profesionales,</a:t>
            </a:r>
            <a:r>
              <a:rPr kumimoji="0" lang="es-MX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 fortalecer sus  competencias </a:t>
            </a:r>
            <a:r>
              <a:rPr lang="es-MX" dirty="0" smtClean="0">
                <a:latin typeface="+mn-lt"/>
              </a:rPr>
              <a:t>tanto lingüísticas como </a:t>
            </a:r>
            <a:r>
              <a:rPr kumimoji="0" lang="es-MX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comunicativas.</a:t>
            </a: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8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/>
              <a:t>COMPETENCIAS PROFESIONALES </a:t>
            </a:r>
            <a:br>
              <a:rPr lang="es-MX" sz="3600" b="1" dirty="0" smtClean="0"/>
            </a:br>
            <a:r>
              <a:rPr lang="es-MX" sz="3600" b="1" dirty="0" smtClean="0"/>
              <a:t>A LAS QUE CONTRIBUYE EL CURSO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04856904"/>
              </p:ext>
            </p:extLst>
          </p:nvPr>
        </p:nvGraphicFramePr>
        <p:xfrm>
          <a:off x="755576" y="1495325"/>
          <a:ext cx="8568952" cy="5174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3600" b="1" dirty="0" smtClean="0"/>
              <a:t>ESTRUCTURA GENERAL DEL CURSO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2400" dirty="0" smtClean="0"/>
              <a:t>Este espacio curricular </a:t>
            </a:r>
            <a:r>
              <a:rPr lang="es-MX" sz="2200" b="1" dirty="0" smtClean="0"/>
              <a:t>“LITERATURA INFANTIL Y CREACIÓN LITERARIA”</a:t>
            </a:r>
            <a:r>
              <a:rPr lang="es-MX" sz="2400" dirty="0" smtClean="0"/>
              <a:t> está dividido en dos </a:t>
            </a:r>
            <a:r>
              <a:rPr lang="es-MX" sz="2400" i="1" u="sng" dirty="0" smtClean="0"/>
              <a:t>unidades de aprendizaje</a:t>
            </a:r>
            <a:r>
              <a:rPr lang="es-MX" sz="2400" dirty="0" smtClean="0"/>
              <a:t>:</a:t>
            </a: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 </a:t>
            </a:r>
            <a:r>
              <a:rPr lang="es-ES" sz="3900" b="1" dirty="0"/>
              <a:t>I</a:t>
            </a:r>
            <a:r>
              <a:rPr lang="es-ES" sz="3900" b="1" dirty="0" smtClean="0"/>
              <a:t>.  LITERATURA INFANTIL</a:t>
            </a:r>
          </a:p>
          <a:p>
            <a:pPr>
              <a:buNone/>
            </a:pPr>
            <a:r>
              <a:rPr lang="es-ES" sz="3900" b="1" dirty="0" smtClean="0"/>
              <a:t> 	</a:t>
            </a:r>
          </a:p>
          <a:p>
            <a:pPr>
              <a:buNone/>
            </a:pPr>
            <a:r>
              <a:rPr lang="es-ES" sz="3900" b="1" dirty="0" smtClean="0"/>
              <a:t>II. EL FOMENTO A LA LECTURA Y A LA CREACIÓN LITERARIA</a:t>
            </a:r>
          </a:p>
          <a:p>
            <a:pPr>
              <a:buNone/>
            </a:pPr>
            <a:r>
              <a:rPr lang="es-ES" sz="3900" b="1" dirty="0" smtClean="0"/>
              <a:t> 	</a:t>
            </a:r>
          </a:p>
          <a:p>
            <a:pPr>
              <a:buNone/>
            </a:pPr>
            <a:r>
              <a:rPr lang="es-ES" sz="4000" b="1" dirty="0" smtClean="0"/>
              <a:t>	</a:t>
            </a:r>
          </a:p>
          <a:p>
            <a:pPr>
              <a:buNone/>
            </a:pPr>
            <a:endParaRPr lang="es-MX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933</Words>
  <Application>Microsoft Office PowerPoint</Application>
  <PresentationFormat>Presentación en pantalla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LITERATURA INFANTIL Y CREACIÓN LITERARIA  </vt:lpstr>
      <vt:lpstr>Diapositiva 2</vt:lpstr>
      <vt:lpstr>  </vt:lpstr>
      <vt:lpstr>PROPÓSITO DEL CURSO</vt:lpstr>
      <vt:lpstr>DATOS DE IDENTIFICACIÓN</vt:lpstr>
      <vt:lpstr>PROPÓSITOS DEL CURSO</vt:lpstr>
      <vt:lpstr>ACTIVIDADES DEL CURSO</vt:lpstr>
      <vt:lpstr>COMPETENCIAS PROFESIONALES  A LAS QUE CONTRIBUYE EL CURSO</vt:lpstr>
      <vt:lpstr>ESTRUCTURA GENERAL DEL CURSO</vt:lpstr>
      <vt:lpstr>COMPETENCIAS DE LA UNIDAD  DE APRENDIZAJE I</vt:lpstr>
      <vt:lpstr>SECUENCIA DE CONTENIDOS UNIDAD DE APRENDIZAJE I. LITERATURA INFANTIL</vt:lpstr>
      <vt:lpstr>ACTIVIDADES PROPUESTAS UNIDAD DE APRENDIZAJE I</vt:lpstr>
      <vt:lpstr> </vt:lpstr>
      <vt:lpstr>SECUENCIA DE CONTENIDOS</vt:lpstr>
      <vt:lpstr>ACTIVIDADES PROPUESTAS    UNIDAD DE APRENDIZAJE II   </vt:lpstr>
      <vt:lpstr>RECURSOS</vt:lpstr>
      <vt:lpstr>PROPUESTA DE EVALUACIÓN</vt:lpstr>
      <vt:lpstr>¡GRACIAS POR SU ATENCIÓN!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COMPUTACIÓN</dc:title>
  <dc:creator>Haydée</dc:creator>
  <cp:lastModifiedBy>Usuario</cp:lastModifiedBy>
  <cp:revision>196</cp:revision>
  <dcterms:created xsi:type="dcterms:W3CDTF">2008-03-26T17:07:14Z</dcterms:created>
  <dcterms:modified xsi:type="dcterms:W3CDTF">2014-09-18T16:33:33Z</dcterms:modified>
</cp:coreProperties>
</file>