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7" r:id="rId10"/>
    <p:sldId id="265" r:id="rId11"/>
    <p:sldId id="266" r:id="rId12"/>
    <p:sldId id="264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EF29-B32C-48BC-B54E-BEC803150482}" type="datetimeFigureOut">
              <a:rPr lang="es-MX" smtClean="0"/>
              <a:t>08/02/2013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C537-556C-48F7-9103-AAF17C20BF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8126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EF29-B32C-48BC-B54E-BEC803150482}" type="datetimeFigureOut">
              <a:rPr lang="es-MX" smtClean="0"/>
              <a:t>08/02/2013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C537-556C-48F7-9103-AAF17C20BF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067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EF29-B32C-48BC-B54E-BEC803150482}" type="datetimeFigureOut">
              <a:rPr lang="es-MX" smtClean="0"/>
              <a:t>08/02/2013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C537-556C-48F7-9103-AAF17C20BF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5821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EF29-B32C-48BC-B54E-BEC803150482}" type="datetimeFigureOut">
              <a:rPr lang="es-MX" smtClean="0"/>
              <a:t>08/02/2013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C537-556C-48F7-9103-AAF17C20BF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1765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EF29-B32C-48BC-B54E-BEC803150482}" type="datetimeFigureOut">
              <a:rPr lang="es-MX" smtClean="0"/>
              <a:t>08/02/2013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C537-556C-48F7-9103-AAF17C20BF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0929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EF29-B32C-48BC-B54E-BEC803150482}" type="datetimeFigureOut">
              <a:rPr lang="es-MX" smtClean="0"/>
              <a:t>08/02/2013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C537-556C-48F7-9103-AAF17C20BF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279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EF29-B32C-48BC-B54E-BEC803150482}" type="datetimeFigureOut">
              <a:rPr lang="es-MX" smtClean="0"/>
              <a:t>08/02/2013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C537-556C-48F7-9103-AAF17C20BF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7595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EF29-B32C-48BC-B54E-BEC803150482}" type="datetimeFigureOut">
              <a:rPr lang="es-MX" smtClean="0"/>
              <a:t>08/02/2013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C537-556C-48F7-9103-AAF17C20BF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747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EF29-B32C-48BC-B54E-BEC803150482}" type="datetimeFigureOut">
              <a:rPr lang="es-MX" smtClean="0"/>
              <a:t>08/02/2013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C537-556C-48F7-9103-AAF17C20BF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391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EF29-B32C-48BC-B54E-BEC803150482}" type="datetimeFigureOut">
              <a:rPr lang="es-MX" smtClean="0"/>
              <a:t>08/02/2013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C537-556C-48F7-9103-AAF17C20BF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139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5EF29-B32C-48BC-B54E-BEC803150482}" type="datetimeFigureOut">
              <a:rPr lang="es-MX" smtClean="0"/>
              <a:t>08/02/2013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7C537-556C-48F7-9103-AAF17C20BF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3191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5EF29-B32C-48BC-B54E-BEC803150482}" type="datetimeFigureOut">
              <a:rPr lang="es-MX" smtClean="0"/>
              <a:t>08/02/2013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7C537-556C-48F7-9103-AAF17C20BF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3840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0527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dirty="0"/>
              <a:t>Asignatura Regional II “Jardines de Niños Unitarios y  grupos mixtos”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Silvia Guillermina Sánchez Suárez</a:t>
            </a:r>
          </a:p>
          <a:p>
            <a:r>
              <a:rPr lang="es-MX" dirty="0" smtClean="0"/>
              <a:t>Febrero 2013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16526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Rasgos del perfil de egreso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b="1" dirty="0" smtClean="0"/>
              <a:t>COMPETENCIAS DIDÁCTICAS</a:t>
            </a:r>
          </a:p>
          <a:p>
            <a:r>
              <a:rPr lang="es-MX" dirty="0"/>
              <a:t>Sabe diseñar, organizar y poner en práctica estrategias y </a:t>
            </a:r>
            <a:r>
              <a:rPr lang="es-MX" dirty="0" smtClean="0"/>
              <a:t>actividades didácticas </a:t>
            </a:r>
            <a:r>
              <a:rPr lang="es-MX" dirty="0"/>
              <a:t>adecuadas al desarrollo de los alumnos, así como a las </a:t>
            </a:r>
            <a:r>
              <a:rPr lang="es-MX" dirty="0" smtClean="0"/>
              <a:t>características sociales </a:t>
            </a:r>
            <a:r>
              <a:rPr lang="es-MX" dirty="0"/>
              <a:t>y culturales de éstos y de su entorno familiar, con el fin </a:t>
            </a:r>
            <a:r>
              <a:rPr lang="es-MX" dirty="0" smtClean="0"/>
              <a:t>de que </a:t>
            </a:r>
            <a:r>
              <a:rPr lang="es-MX" dirty="0"/>
              <a:t>los educandos alcancen los propósitos de conocimiento, desarrollo de habilidades y de formación valor al que promueve la educación preescolar.</a:t>
            </a:r>
          </a:p>
        </p:txBody>
      </p:sp>
    </p:spTree>
    <p:extLst>
      <p:ext uri="{BB962C8B-B14F-4D97-AF65-F5344CB8AC3E}">
        <p14:creationId xmlns:p14="http://schemas.microsoft.com/office/powerpoint/2010/main" val="2999674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Rasgos del perfil de egreso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/>
              <a:t>IDENTIDAD </a:t>
            </a:r>
            <a:r>
              <a:rPr lang="es-MX" b="1" dirty="0"/>
              <a:t>PROFESIONAL Y </a:t>
            </a:r>
            <a:r>
              <a:rPr lang="es-MX" b="1" dirty="0" smtClean="0"/>
              <a:t>ÉTICA</a:t>
            </a:r>
          </a:p>
          <a:p>
            <a:r>
              <a:rPr lang="es-MX" dirty="0"/>
              <a:t>Conoce los principales problemas, necesidades y deficiencias que deben resolverse para fortalecer el sistema educativo mexicano, en especial las que se ubican en su campo de trabajo y en la entidad donde vive.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1472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Rasgos del perfil de egreso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CAPACIDAD DE PERCEPCIÓN Y </a:t>
            </a:r>
            <a:r>
              <a:rPr lang="es-ES" b="1" dirty="0" smtClean="0"/>
              <a:t>RESPUESTA A </a:t>
            </a:r>
            <a:r>
              <a:rPr lang="es-ES" b="1" dirty="0"/>
              <a:t>LAS CONDICIONES SOCIALES DEL ENTORNO DE LA </a:t>
            </a:r>
            <a:r>
              <a:rPr lang="es-ES" b="1" dirty="0" smtClean="0"/>
              <a:t>ESCUELA</a:t>
            </a:r>
          </a:p>
          <a:p>
            <a:r>
              <a:rPr lang="es-ES" dirty="0"/>
              <a:t>Aprecia y respeta la diversidad regional, social, cultural y étnica del país como un componente valioso de la nacionalidad, y acepta que dicha diversidad estará presente en las situaciones en las que realice su trabajo.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51183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r>
              <a:rPr lang="es-MX" dirty="0"/>
              <a:t>Valora la función educativa de la familia, se relaciona con las madres y los padres de los alumnos, de manera receptiva, colaborativa y respetuosa, y es capaz de orientarlos para que </a:t>
            </a:r>
            <a:r>
              <a:rPr lang="es-MX" dirty="0" smtClean="0"/>
              <a:t>participen en la formación del educando.</a:t>
            </a:r>
          </a:p>
          <a:p>
            <a:r>
              <a:rPr lang="es-MX" i="1" dirty="0"/>
              <a:t>Reconoce los principales problemas que enfrenta la comunidad en la </a:t>
            </a:r>
            <a:r>
              <a:rPr lang="es-MX" i="1" dirty="0" smtClean="0"/>
              <a:t>que labora </a:t>
            </a:r>
            <a:r>
              <a:rPr lang="es-MX" i="1" dirty="0"/>
              <a:t>y tiene la disposición para contribuir a su solución con la información necesaria, a través de la participación directa o mediante la búsqueda de apoyos externos, sin que ello implique el descuido de las tareas educativas.</a:t>
            </a:r>
          </a:p>
        </p:txBody>
      </p:sp>
    </p:spTree>
    <p:extLst>
      <p:ext uri="{BB962C8B-B14F-4D97-AF65-F5344CB8AC3E}">
        <p14:creationId xmlns:p14="http://schemas.microsoft.com/office/powerpoint/2010/main" val="851318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 y materiales de apoyo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niño y el medio ambiente” de Monserrat Morales.</a:t>
            </a:r>
          </a:p>
          <a:p>
            <a:r>
              <a:rPr lang="es-MX" i="1" dirty="0"/>
              <a:t>El Jardín de Niños y el desarrollo de la comunidad  de SEP</a:t>
            </a:r>
            <a:endParaRPr lang="es-MX" dirty="0"/>
          </a:p>
          <a:p>
            <a:r>
              <a:rPr lang="es-MX" dirty="0"/>
              <a:t>El Jardín de Niños Unitario y la Comunidad de </a:t>
            </a:r>
            <a:r>
              <a:rPr lang="es-MX" dirty="0" smtClean="0"/>
              <a:t>SEP</a:t>
            </a:r>
          </a:p>
          <a:p>
            <a:r>
              <a:rPr lang="es-MX" i="1" dirty="0"/>
              <a:t>“Conocer a los alumnos” en el Trabajo docente en el medio rural”</a:t>
            </a:r>
            <a:r>
              <a:rPr lang="es-MX" dirty="0"/>
              <a:t>,  Ruth Mercado</a:t>
            </a:r>
          </a:p>
        </p:txBody>
      </p:sp>
    </p:spTree>
    <p:extLst>
      <p:ext uri="{BB962C8B-B14F-4D97-AF65-F5344CB8AC3E}">
        <p14:creationId xmlns:p14="http://schemas.microsoft.com/office/powerpoint/2010/main" val="3352763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Bibliografía y materiales de apoyo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err="1"/>
              <a:t>youtube</a:t>
            </a:r>
            <a:r>
              <a:rPr lang="es-MX" dirty="0"/>
              <a:t> titulados” Video Jardín comunitario parte 2” y “Ser docente del Jardín de Niños Unitarios” .</a:t>
            </a:r>
          </a:p>
          <a:p>
            <a:r>
              <a:rPr lang="es-MX" dirty="0"/>
              <a:t>PEP 2004</a:t>
            </a:r>
          </a:p>
          <a:p>
            <a:r>
              <a:rPr lang="es-MX" dirty="0" smtClean="0"/>
              <a:t> </a:t>
            </a:r>
            <a:r>
              <a:rPr lang="es-MX" dirty="0"/>
              <a:t>PEP 2011</a:t>
            </a:r>
            <a:r>
              <a:rPr lang="es-MX" dirty="0" smtClean="0"/>
              <a:t>:</a:t>
            </a:r>
          </a:p>
          <a:p>
            <a:r>
              <a:rPr lang="es-MX" dirty="0"/>
              <a:t>LA INTERVENCIÓN EDUCATIVA EN EL RECONOCIMIENTOY ATENCIÓN A LA DIVERSIDAD EN EL JARDÍN DE NIÑOS “JUAN RUIZ DE ALARCÓN”  de AMALIA MARÍA DEL CARMEN MENDOZA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08514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Actividades para portafolio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/>
              <a:t>Bloque 1. </a:t>
            </a:r>
            <a:r>
              <a:rPr lang="es-MX" i="1" dirty="0"/>
              <a:t>Actividad 3 del tema 3 Entrevistas a educadoras, padres de familia directivos y </a:t>
            </a:r>
            <a:r>
              <a:rPr lang="es-MX" i="1" dirty="0" smtClean="0"/>
              <a:t>niños.</a:t>
            </a:r>
          </a:p>
          <a:p>
            <a:r>
              <a:rPr lang="es-MX" b="1" dirty="0" smtClean="0"/>
              <a:t>Bloque 2</a:t>
            </a:r>
            <a:r>
              <a:rPr lang="es-MX" dirty="0" smtClean="0"/>
              <a:t>. </a:t>
            </a:r>
            <a:r>
              <a:rPr lang="es-MX" i="1" dirty="0" smtClean="0"/>
              <a:t>Planeación del taller con padres y valoración final del mismo</a:t>
            </a:r>
            <a:r>
              <a:rPr lang="es-MX" dirty="0" smtClean="0"/>
              <a:t>.</a:t>
            </a:r>
          </a:p>
          <a:p>
            <a:r>
              <a:rPr lang="es-MX" b="1" dirty="0" smtClean="0"/>
              <a:t>Bloque 3. </a:t>
            </a:r>
            <a:r>
              <a:rPr lang="es-MX" i="1" dirty="0" smtClean="0"/>
              <a:t>Ensayo </a:t>
            </a:r>
            <a:r>
              <a:rPr lang="es-MX" i="1" dirty="0"/>
              <a:t>individual titulado “Los retos pedagógicos de la diversidad en Jardines  Unitarios”</a:t>
            </a:r>
            <a:r>
              <a:rPr lang="es-MX" b="1" i="1" dirty="0"/>
              <a:t> </a:t>
            </a:r>
            <a:endParaRPr lang="es-MX" i="1" dirty="0"/>
          </a:p>
        </p:txBody>
      </p:sp>
    </p:spTree>
    <p:extLst>
      <p:ext uri="{BB962C8B-B14F-4D97-AF65-F5344CB8AC3E}">
        <p14:creationId xmlns:p14="http://schemas.microsoft.com/office/powerpoint/2010/main" val="2179037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Criterios de evaluación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0264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Reglamento y acuerdos internos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Entregar trabajos en tiempo y forma, establecidos en la planeación.</a:t>
            </a:r>
          </a:p>
          <a:p>
            <a:r>
              <a:rPr lang="es-MX" dirty="0" smtClean="0"/>
              <a:t>Cumplir con las tareas y trabajos en clase</a:t>
            </a:r>
          </a:p>
          <a:p>
            <a:r>
              <a:rPr lang="es-MX" dirty="0" smtClean="0"/>
              <a:t>Asistir con material de la asignatura para trabajar y poder participar y mantener asistencia </a:t>
            </a:r>
          </a:p>
          <a:p>
            <a:r>
              <a:rPr lang="es-MX" dirty="0" smtClean="0"/>
              <a:t>Cuando la docente no asista no se contara la falta, pero si se entregara material, si se pidió.</a:t>
            </a:r>
          </a:p>
          <a:p>
            <a:r>
              <a:rPr lang="es-MX" dirty="0" smtClean="0"/>
              <a:t>Tratarse con respeto.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957233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Fechas de evaluación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9493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Enfoque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dirty="0" smtClean="0"/>
              <a:t>Conocer los diferentes contextos socioeconómicos de Coahuila, y las </a:t>
            </a:r>
            <a:r>
              <a:rPr lang="es-MX" dirty="0" smtClean="0"/>
              <a:t>diferentes </a:t>
            </a:r>
          </a:p>
          <a:p>
            <a:pPr marL="0" indent="0" algn="ctr">
              <a:buNone/>
            </a:pPr>
            <a:r>
              <a:rPr lang="es-MX" dirty="0" smtClean="0"/>
              <a:t>organizaciones interna de los jardines de niños en los que las futuras alumnas normalistas trabajaran y las acciones que se realizan en ellos. </a:t>
            </a:r>
          </a:p>
          <a:p>
            <a:pPr marL="0" indent="0" algn="ctr">
              <a:buNone/>
            </a:pPr>
            <a:r>
              <a:rPr lang="es-MX" dirty="0" smtClean="0"/>
              <a:t>El trabajo con padres de familia de diferentes contextos un reto para la normalista.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419668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Jornadas de observación y práctica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2341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Propósitos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s-ES" dirty="0"/>
              <a:t>Adquieran conocimientos específicos, además de diseñar y aplicar estrategias adecuadas para atender en el aula a los niños en edad preescolar y observe y analice la organización y gestión de Jardines de Niños Unitarios, retomando la propuesta del PEP 2011.</a:t>
            </a:r>
            <a:endParaRPr lang="es-MX" dirty="0"/>
          </a:p>
          <a:p>
            <a:pPr marL="0" indent="0">
              <a:buNone/>
            </a:pPr>
            <a:r>
              <a:rPr lang="es-ES" dirty="0"/>
              <a:t> </a:t>
            </a:r>
            <a:endParaRPr lang="es-MX" dirty="0"/>
          </a:p>
          <a:p>
            <a:pPr lvl="0"/>
            <a:r>
              <a:rPr lang="es-ES" dirty="0"/>
              <a:t>Analicen y valoren la diversidad de los habitantes de la región como un reto que la educación preescolar debe atender y propongan estrategias generales para aprovecharlas como un medio que permita, desde la escuela unitaria, fortalecer el desarrollo de los niños.</a:t>
            </a:r>
            <a:endParaRPr lang="es-MX" dirty="0"/>
          </a:p>
          <a:p>
            <a:pPr marL="0" indent="0">
              <a:buNone/>
            </a:pPr>
            <a:r>
              <a:rPr lang="es-ES" dirty="0"/>
              <a:t> </a:t>
            </a:r>
            <a:endParaRPr lang="es-MX" dirty="0"/>
          </a:p>
          <a:p>
            <a:pPr lvl="0"/>
            <a:r>
              <a:rPr lang="es-ES" dirty="0"/>
              <a:t>Conozcan y analicen los desafíos de la acción educativa en las comunidades rurales o urbanas marginadas para que adquieran el compromiso de atender con calidad y equidad a los niños de estas zonas.</a:t>
            </a:r>
            <a:endParaRPr lang="es-MX" dirty="0"/>
          </a:p>
          <a:p>
            <a:pPr marL="0" indent="0">
              <a:buNone/>
            </a:pPr>
            <a:endParaRPr lang="es-MX" dirty="0"/>
          </a:p>
          <a:p>
            <a:pPr lvl="0"/>
            <a:r>
              <a:rPr lang="es-ES" dirty="0"/>
              <a:t>Se sensibilicen como futuros educadores para identificar y comprender los problemas educativos  de sus regiones y formarse para atender con calidad los requerimientos educativos de los niños que asisten al preescolar.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07392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es-MX" b="1" dirty="0" smtClean="0"/>
              <a:t>ASIGNATURA </a:t>
            </a:r>
            <a:r>
              <a:rPr lang="es-MX" b="1" dirty="0"/>
              <a:t>ANTECEDENTE: Asignatura Regional I “Jardines de Niños Urbano Marginado</a:t>
            </a:r>
            <a:r>
              <a:rPr lang="es-MX" b="1" dirty="0" smtClean="0"/>
              <a:t>”</a:t>
            </a:r>
          </a:p>
          <a:p>
            <a:r>
              <a:rPr lang="es-MX" b="1" dirty="0" smtClean="0"/>
              <a:t>ASIGNATURA </a:t>
            </a:r>
            <a:r>
              <a:rPr lang="es-MX" b="1" dirty="0"/>
              <a:t>CONSECUENTE: </a:t>
            </a:r>
            <a:r>
              <a:rPr lang="es-MX" dirty="0"/>
              <a:t>Seminario de Trabajo Docente y Trabajo </a:t>
            </a:r>
            <a:r>
              <a:rPr lang="es-MX" dirty="0" smtClean="0"/>
              <a:t>Docente</a:t>
            </a:r>
          </a:p>
          <a:p>
            <a:r>
              <a:rPr lang="es-MX" b="1" dirty="0" smtClean="0"/>
              <a:t>ASIGNATURAS CON LAS QUE SE RELACIONA EN EL SEMESTRE: </a:t>
            </a:r>
            <a:r>
              <a:rPr lang="es-MX" dirty="0" smtClean="0"/>
              <a:t>entorno Natural y Social, Niños en Situación de Riesgo, Gestión Escolar, Observación y Practica Docente, Taller de Diseño de Actividades Didácticas.</a:t>
            </a:r>
            <a:endParaRPr lang="es-MX" b="1" dirty="0"/>
          </a:p>
          <a:p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913679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Bloques y Temas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/>
              <a:t>Bloque I . Los Jardines de Niños Unitarios del Estado de Coahuila y sus características.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Desarrollo </a:t>
            </a:r>
            <a:r>
              <a:rPr lang="es-MX" dirty="0"/>
              <a:t>de la cultura de los grupos rurales, así como  las características de los jardines de niños unitarios en el Estado de Coahuila.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El </a:t>
            </a:r>
            <a:r>
              <a:rPr lang="es-MX" dirty="0"/>
              <a:t>trabajo docente de la educadora, la relación que establece con las autoridades, los padres de familia, los niños y las comunidades  para fortalecerle trabajo en los jardines de niños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Formas </a:t>
            </a:r>
            <a:r>
              <a:rPr lang="es-MX" dirty="0"/>
              <a:t>como se expresa la diversidad en el aula unitaria.</a:t>
            </a:r>
          </a:p>
        </p:txBody>
      </p:sp>
    </p:spTree>
    <p:extLst>
      <p:ext uri="{BB962C8B-B14F-4D97-AF65-F5344CB8AC3E}">
        <p14:creationId xmlns:p14="http://schemas.microsoft.com/office/powerpoint/2010/main" val="134612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Bloques y Temas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Bloque 2 . Estrategias de trabajo con niños preescolares de distintas edades en un solo grupo.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MX" dirty="0"/>
              <a:t>El trabajo docente en el Jardín de Niños Unitario, programa 2011 que se aplica con niños y niñas de diferentes edades.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MX" dirty="0"/>
              <a:t>Estrategias de trabajo con padres de familia en jardines de niños unitarios.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MX" dirty="0"/>
              <a:t>Análisis y relato de experiencias de la Jornada de Observación y Práctica.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72269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Bloques y Temas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 smtClean="0"/>
              <a:t>Bloque 3. La organización y gestión de un jardín de niños unitarios.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Retos </a:t>
            </a:r>
            <a:r>
              <a:rPr lang="es-MX" dirty="0"/>
              <a:t>de una educadora que desempeña doble función: como educadora de los niños y como directora del centro preescolar.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El </a:t>
            </a:r>
            <a:r>
              <a:rPr lang="es-MX" dirty="0"/>
              <a:t>trabajo de la escuela unitaria y la educadora y su proyección hacia la comunidad.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El </a:t>
            </a:r>
            <a:r>
              <a:rPr lang="es-MX" dirty="0"/>
              <a:t>apoyo de la supervisión escolar y la vinculación con otras instancias.</a:t>
            </a:r>
          </a:p>
        </p:txBody>
      </p:sp>
    </p:spTree>
    <p:extLst>
      <p:ext uri="{BB962C8B-B14F-4D97-AF65-F5344CB8AC3E}">
        <p14:creationId xmlns:p14="http://schemas.microsoft.com/office/powerpoint/2010/main" val="3833225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Rasgos del perfil de egreso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MX" b="1" dirty="0"/>
              <a:t>Habilidades Intelectuales específicas.</a:t>
            </a:r>
            <a:endParaRPr lang="es-MX" dirty="0"/>
          </a:p>
          <a:p>
            <a:r>
              <a:rPr lang="es-MX" dirty="0"/>
              <a:t>Posee alta capacidad de comprensión del material escrito y tiene el hábito de la lectura; en particular valora críticamente lo que lee y lo relaciona con la realidad y, especialmente, con su práctica profesional.</a:t>
            </a:r>
          </a:p>
          <a:p>
            <a:r>
              <a:rPr lang="es-MX" dirty="0"/>
              <a:t>Tiene disposición y capacidades propicias para la investigación </a:t>
            </a:r>
            <a:r>
              <a:rPr lang="es-MX" dirty="0" smtClean="0"/>
              <a:t>científica: curiosidad</a:t>
            </a:r>
            <a:r>
              <a:rPr lang="es-MX" dirty="0"/>
              <a:t>, capacidad de observación, método para plantear preguntas </a:t>
            </a:r>
            <a:r>
              <a:rPr lang="es-MX" dirty="0" smtClean="0"/>
              <a:t>y para </a:t>
            </a:r>
            <a:r>
              <a:rPr lang="es-MX" dirty="0"/>
              <a:t>poner a prueba respuestas, y reflexión crítica. Aplica esas </a:t>
            </a:r>
            <a:r>
              <a:rPr lang="es-MX" dirty="0" smtClean="0"/>
              <a:t>capacidades para </a:t>
            </a:r>
            <a:r>
              <a:rPr lang="es-MX" dirty="0"/>
              <a:t>mejorar los resultados de su labor educativa</a:t>
            </a:r>
          </a:p>
        </p:txBody>
      </p:sp>
    </p:spTree>
    <p:extLst>
      <p:ext uri="{BB962C8B-B14F-4D97-AF65-F5344CB8AC3E}">
        <p14:creationId xmlns:p14="http://schemas.microsoft.com/office/powerpoint/2010/main" val="1850192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Rasgos del perfil de egreso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Dominio de los propósitos y contenidos básicos de la Educación Preescolar.</a:t>
            </a:r>
            <a:endParaRPr lang="es-MX" dirty="0"/>
          </a:p>
          <a:p>
            <a:r>
              <a:rPr lang="es-MX" dirty="0"/>
              <a:t>Reconoce la educación preescolar como un servicio que promueve la democratización de las oportunidades de desarrollo de la población infantil, y contribuye a compensar las desigualdades culturales y sociales de origen.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042933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1040</Words>
  <Application>Microsoft Office PowerPoint</Application>
  <PresentationFormat>Presentación en pantalla (4:3)</PresentationFormat>
  <Paragraphs>74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Asignatura Regional II “Jardines de Niños Unitarios y  grupos mixtos”</vt:lpstr>
      <vt:lpstr>Enfoque </vt:lpstr>
      <vt:lpstr>Propósitos</vt:lpstr>
      <vt:lpstr>Presentación de PowerPoint</vt:lpstr>
      <vt:lpstr>Bloques y Temas </vt:lpstr>
      <vt:lpstr>Bloques y Temas </vt:lpstr>
      <vt:lpstr>Bloques y Temas </vt:lpstr>
      <vt:lpstr>Rasgos del perfil de egreso</vt:lpstr>
      <vt:lpstr>Rasgos del perfil de egreso</vt:lpstr>
      <vt:lpstr>Rasgos del perfil de egreso</vt:lpstr>
      <vt:lpstr>Rasgos del perfil de egreso</vt:lpstr>
      <vt:lpstr>Rasgos del perfil de egreso</vt:lpstr>
      <vt:lpstr>Presentación de PowerPoint</vt:lpstr>
      <vt:lpstr>Bibliografía y materiales de apoyo</vt:lpstr>
      <vt:lpstr>Bibliografía y materiales de apoyo</vt:lpstr>
      <vt:lpstr>Actividades para portafolio</vt:lpstr>
      <vt:lpstr>Criterios de evaluación</vt:lpstr>
      <vt:lpstr>Reglamento y acuerdos internos</vt:lpstr>
      <vt:lpstr>Fechas de evaluación </vt:lpstr>
      <vt:lpstr>Jornadas de observación y práctica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Asignatura Regional II “Jardines de Niños Unitarios y  grupos mixtos”</dc:title>
  <dc:creator>silvia sánchez suárez</dc:creator>
  <cp:lastModifiedBy>silvia sánchez suárez</cp:lastModifiedBy>
  <cp:revision>6</cp:revision>
  <dcterms:created xsi:type="dcterms:W3CDTF">2013-02-08T21:44:39Z</dcterms:created>
  <dcterms:modified xsi:type="dcterms:W3CDTF">2013-02-08T22:44:01Z</dcterms:modified>
</cp:coreProperties>
</file>