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B209F09-4549-4A70-9E28-7FC125CBDB79}" type="datetimeFigureOut">
              <a:rPr lang="es-MX" smtClean="0"/>
              <a:pPr/>
              <a:t>01/05/2013</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95215B5-A087-43CC-808B-259988972598}" type="slidenum">
              <a:rPr lang="es-MX" smtClean="0"/>
              <a:pPr/>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95215B5-A087-43CC-808B-259988972598}" type="slidenum">
              <a:rPr lang="es-MX" smtClean="0"/>
              <a:pPr/>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7" name="Slide Number Placeholder 6"/>
          <p:cNvSpPr>
            <a:spLocks noGrp="1"/>
          </p:cNvSpPr>
          <p:nvPr>
            <p:ph type="sldNum" sz="quarter" idx="12"/>
          </p:nvPr>
        </p:nvSpPr>
        <p:spPr/>
        <p:txBody>
          <a:bodyPr/>
          <a:lstStyle/>
          <a:p>
            <a:fld id="{C95215B5-A087-43CC-808B-259988972598}" type="slidenum">
              <a:rPr lang="es-MX" smtClean="0"/>
              <a:pPr/>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B209F09-4549-4A70-9E28-7FC125CBDB79}" type="datetimeFigureOut">
              <a:rPr lang="es-MX" smtClean="0"/>
              <a:pPr/>
              <a:t>01/05/2013</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C95215B5-A087-43CC-808B-25998897259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B209F09-4549-4A70-9E28-7FC125CBDB79}" type="datetimeFigureOut">
              <a:rPr lang="es-MX" smtClean="0"/>
              <a:pPr/>
              <a:t>01/05/2013</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95215B5-A087-43CC-808B-25998897259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499993" y="2276872"/>
            <a:ext cx="3546728" cy="2133764"/>
          </a:xfrm>
        </p:spPr>
        <p:txBody>
          <a:bodyPr/>
          <a:lstStyle/>
          <a:p>
            <a:r>
              <a:rPr lang="es-ES" dirty="0" smtClean="0"/>
              <a:t>Adaptaciones curriculares.</a:t>
            </a:r>
            <a:endParaRPr lang="es-MX" dirty="0"/>
          </a:p>
        </p:txBody>
      </p:sp>
      <p:sp>
        <p:nvSpPr>
          <p:cNvPr id="3" name="2 Subtítulo"/>
          <p:cNvSpPr>
            <a:spLocks noGrp="1"/>
          </p:cNvSpPr>
          <p:nvPr>
            <p:ph type="subTitle" idx="1"/>
          </p:nvPr>
        </p:nvSpPr>
        <p:spPr/>
        <p:txBody>
          <a:bodyPr/>
          <a:lstStyle/>
          <a:p>
            <a:r>
              <a:rPr lang="es-ES" dirty="0" smtClean="0"/>
              <a:t>Graciela </a:t>
            </a:r>
            <a:r>
              <a:rPr lang="es-ES" dirty="0" err="1" smtClean="0"/>
              <a:t>Ricci</a:t>
            </a:r>
            <a:r>
              <a:rPr lang="es-ES" dirty="0" smtClean="0"/>
              <a:t>.</a:t>
            </a:r>
            <a:endParaRPr lang="es-MX" dirty="0"/>
          </a:p>
        </p:txBody>
      </p:sp>
    </p:spTree>
    <p:extLst>
      <p:ext uri="{BB962C8B-B14F-4D97-AF65-F5344CB8AC3E}">
        <p14:creationId xmlns:p14="http://schemas.microsoft.com/office/powerpoint/2010/main" xmlns="" val="7552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777317" cy="3508977"/>
          </a:xfrm>
        </p:spPr>
        <p:txBody>
          <a:bodyPr/>
          <a:lstStyle/>
          <a:p>
            <a:r>
              <a:rPr lang="es-ES" b="1" dirty="0" smtClean="0"/>
              <a:t>El alumno con necesidades educativas especiales debe ser respetado en sus diferencias</a:t>
            </a:r>
            <a:r>
              <a:rPr lang="es-ES" dirty="0" smtClean="0"/>
              <a:t>. Ese respeto por la diferencia es la bases de la integración escolar y, si reconocemos ciertas diferencias, ciertas necesidades especiales, debemos pensar en como adecuar la propuestas curricular en forma acorde con esas necesidades.</a:t>
            </a:r>
            <a:endParaRPr lang="es-MX" dirty="0"/>
          </a:p>
        </p:txBody>
      </p:sp>
      <p:pic>
        <p:nvPicPr>
          <p:cNvPr id="1026" name="Picture 2" descr="C:\Documents and Settings\ONEIDA NEW\Mis documentos\Mis imágenes\imagenes padres\ninos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38882" y="3861048"/>
            <a:ext cx="4089502" cy="24482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2739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692696"/>
            <a:ext cx="6777317" cy="5139933"/>
          </a:xfrm>
        </p:spPr>
        <p:txBody>
          <a:bodyPr>
            <a:normAutofit fontScale="92500"/>
          </a:bodyPr>
          <a:lstStyle/>
          <a:p>
            <a:r>
              <a:rPr lang="es-ES" dirty="0" smtClean="0"/>
              <a:t>El currículo al que nos referimos cuando pensamos en adaptaciones curriculares es el currículo abierto, flexible, amplio y  equilibrado que una escuela plasma en su proyecto curricular.</a:t>
            </a:r>
          </a:p>
          <a:p>
            <a:r>
              <a:rPr lang="es-ES" dirty="0" smtClean="0"/>
              <a:t>Los alumnos beben encontrar, en el currículo abierto y en el contrato de las adaptaciones curriculares que para ellos se elabore, aquellos que justifiquen sus paso por la escuela común.</a:t>
            </a:r>
          </a:p>
          <a:p>
            <a:r>
              <a:rPr lang="es-ES" dirty="0" smtClean="0"/>
              <a:t>Este concepto de adaptaciones curricular s definido como las modificaciones que es necesario realizar en los diversos elementos del currículo básico.</a:t>
            </a:r>
            <a:endParaRPr lang="es-MX" dirty="0"/>
          </a:p>
        </p:txBody>
      </p:sp>
    </p:spTree>
    <p:extLst>
      <p:ext uri="{BB962C8B-B14F-4D97-AF65-F5344CB8AC3E}">
        <p14:creationId xmlns:p14="http://schemas.microsoft.com/office/powerpoint/2010/main" xmlns="" val="4022030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620688"/>
            <a:ext cx="6777317" cy="3508977"/>
          </a:xfrm>
        </p:spPr>
        <p:txBody>
          <a:bodyPr/>
          <a:lstStyle/>
          <a:p>
            <a:r>
              <a:rPr lang="es-ES" dirty="0" smtClean="0"/>
              <a:t>La adaptación curricular puede establecer la diferencia entre el alumno simplemente presente en el aula o participando activamente e innovaciones en la vida escolar diaria.</a:t>
            </a:r>
            <a:endParaRPr lang="es-MX" dirty="0"/>
          </a:p>
        </p:txBody>
      </p:sp>
      <p:pic>
        <p:nvPicPr>
          <p:cNvPr id="2050" name="Picture 2" descr="C:\Documents and Settings\ONEIDA NEW\Mis documentos\Mis imágenes\imagenes padres\timidez-ante-las-maestra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2492896"/>
            <a:ext cx="6336704" cy="37638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41408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53939"/>
            <a:ext cx="8891464" cy="67457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4036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3 Marcador de contenido"/>
          <p:cNvGraphicFramePr>
            <a:graphicFrameLocks noGrp="1"/>
          </p:cNvGraphicFramePr>
          <p:nvPr>
            <p:ph idx="1"/>
            <p:extLst>
              <p:ext uri="{D42A27DB-BD31-4B8C-83A1-F6EECF244321}">
                <p14:modId xmlns:p14="http://schemas.microsoft.com/office/powerpoint/2010/main" xmlns="" val="2226464915"/>
              </p:ext>
            </p:extLst>
          </p:nvPr>
        </p:nvGraphicFramePr>
        <p:xfrm>
          <a:off x="467544" y="1366718"/>
          <a:ext cx="8136904" cy="5078872"/>
        </p:xfrm>
        <a:graphic>
          <a:graphicData uri="http://schemas.openxmlformats.org/drawingml/2006/table">
            <a:tbl>
              <a:tblPr firstRow="1" bandRow="1">
                <a:tableStyleId>{3C2FFA5D-87B4-456A-9821-1D502468CF0F}</a:tableStyleId>
              </a:tblPr>
              <a:tblGrid>
                <a:gridCol w="3427680"/>
                <a:gridCol w="4709224"/>
              </a:tblGrid>
              <a:tr h="34049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s-MX" dirty="0" smtClean="0"/>
                        <a:t>ADAPTACIONES</a:t>
                      </a:r>
                      <a:endParaRPr lang="es-MX" dirty="0"/>
                    </a:p>
                  </a:txBody>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s-MX" dirty="0" smtClean="0"/>
                        <a:t>CARACTERÍSTICAS</a:t>
                      </a:r>
                      <a:endParaRPr lang="es-MX" dirty="0"/>
                    </a:p>
                  </a:txBody>
                  <a:tcPr/>
                </a:tc>
              </a:tr>
              <a:tr h="85123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De acceso al currículum</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Modificaciones edilicias, mobiliario</a:t>
                      </a:r>
                      <a:r>
                        <a:rPr lang="es-MX" baseline="0" dirty="0" smtClean="0"/>
                        <a:t> específico, equipamiento, materiales especiales.</a:t>
                      </a:r>
                      <a:endParaRPr lang="es-MX" dirty="0"/>
                    </a:p>
                  </a:txBody>
                  <a:tcPr/>
                </a:tc>
              </a:tr>
              <a:tr h="66431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Cuándo enseñar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Vinculadas a la temporalización, ritmos, secuencia de objetivos y contenidos.</a:t>
                      </a:r>
                      <a:endParaRPr lang="es-MX" dirty="0"/>
                    </a:p>
                  </a:txBody>
                  <a:tcPr/>
                </a:tc>
              </a:tr>
              <a:tr h="66431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Cómo enseñar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Alternativas metodológicas, materiales y apoyos, tipos de ayuda.</a:t>
                      </a:r>
                      <a:endParaRPr lang="es-MX" dirty="0"/>
                    </a:p>
                  </a:txBody>
                  <a:tcPr/>
                </a:tc>
              </a:tr>
              <a:tr h="110660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Qué enseñar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Adecuar contenidos, dar prioridades, mantener contenidos</a:t>
                      </a:r>
                      <a:r>
                        <a:rPr lang="es-MX" baseline="0" dirty="0" smtClean="0"/>
                        <a:t> del año anterior, introducir otros como facilitadores de los aprendizajes.</a:t>
                      </a:r>
                    </a:p>
                  </a:txBody>
                  <a:tcPr/>
                </a:tc>
              </a:tr>
              <a:tr h="34049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Cuándo evaluar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Corrimiento</a:t>
                      </a:r>
                      <a:r>
                        <a:rPr lang="es-MX" baseline="0" dirty="0" smtClean="0"/>
                        <a:t> de las fechas</a:t>
                      </a:r>
                      <a:endParaRPr lang="es-MX" dirty="0"/>
                    </a:p>
                  </a:txBody>
                  <a:tcPr/>
                </a:tc>
              </a:tr>
              <a:tr h="46502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Cómo evaluar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Criterios, procedimientos e instrumentos.</a:t>
                      </a:r>
                      <a:endParaRPr lang="es-MX" dirty="0"/>
                    </a:p>
                  </a:txBody>
                  <a:tcPr/>
                </a:tc>
              </a:tr>
              <a:tr h="5958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Qué</a:t>
                      </a:r>
                      <a:r>
                        <a:rPr lang="es-MX" baseline="0" dirty="0" smtClean="0"/>
                        <a:t> evaluar</a:t>
                      </a:r>
                      <a:endParaRPr lang="es-MX"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s-MX" dirty="0" smtClean="0"/>
                        <a:t>Seleccionar temas, adaptarlos y fraccionarlos.</a:t>
                      </a:r>
                      <a:endParaRPr lang="es-MX" dirty="0"/>
                    </a:p>
                  </a:txBody>
                  <a:tcPr/>
                </a:tc>
              </a:tr>
            </a:tbl>
          </a:graphicData>
        </a:graphic>
      </p:graphicFrame>
      <p:sp>
        <p:nvSpPr>
          <p:cNvPr id="4" name="3 Rectángulo"/>
          <p:cNvSpPr/>
          <p:nvPr/>
        </p:nvSpPr>
        <p:spPr>
          <a:xfrm>
            <a:off x="-751687" y="404661"/>
            <a:ext cx="6624736" cy="954107"/>
          </a:xfrm>
          <a:prstGeom prst="rect">
            <a:avLst/>
          </a:prstGeom>
        </p:spPr>
        <p:txBody>
          <a:bodyPr wrap="square">
            <a:spAutoFit/>
          </a:bodyPr>
          <a:lstStyle/>
          <a:p>
            <a:pPr algn="ctr"/>
            <a:r>
              <a:rPr lang="es-MX" sz="2800" dirty="0" smtClean="0">
                <a:latin typeface="Arial" pitchFamily="34" charset="0"/>
                <a:cs typeface="Arial" pitchFamily="34" charset="0"/>
              </a:rPr>
              <a:t>TIPOS DE ADAPTACIONES CURRICULARES</a:t>
            </a:r>
            <a:endParaRPr lang="es-MX" sz="2800" dirty="0">
              <a:latin typeface="Arial" pitchFamily="34" charset="0"/>
              <a:cs typeface="Arial" pitchFamily="34" charset="0"/>
            </a:endParaRPr>
          </a:p>
        </p:txBody>
      </p:sp>
    </p:spTree>
    <p:extLst>
      <p:ext uri="{BB962C8B-B14F-4D97-AF65-F5344CB8AC3E}">
        <p14:creationId xmlns:p14="http://schemas.microsoft.com/office/powerpoint/2010/main" xmlns="" val="1393661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777317" cy="3508977"/>
          </a:xfrm>
        </p:spPr>
        <p:txBody>
          <a:bodyPr/>
          <a:lstStyle/>
          <a:p>
            <a:r>
              <a:rPr lang="es-ES" dirty="0" smtClean="0"/>
              <a:t>La adaptación curricular individual es una medida que contribuye a la formación personalizada de los alumnos con  necesidades educativas especiales, tratando de favorecer el máximo logro de los objetivos generales y facilitando la participación plena de estos alumnos en los entornos educativos y sociales.</a:t>
            </a:r>
            <a:endParaRPr lang="es-MX" dirty="0"/>
          </a:p>
        </p:txBody>
      </p:sp>
      <p:pic>
        <p:nvPicPr>
          <p:cNvPr id="5122" name="Picture 2" descr="C:\Documents and Settings\ONEIDA NEW\Mis documentos\Mis imágenes\imagenes padres\niños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4005064"/>
            <a:ext cx="6408712" cy="21541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31878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Adaptaciones curriculares significativa:</a:t>
            </a:r>
            <a:endParaRPr lang="es-MX" dirty="0"/>
          </a:p>
        </p:txBody>
      </p:sp>
      <p:sp>
        <p:nvSpPr>
          <p:cNvPr id="3" name="2 Marcador de contenido"/>
          <p:cNvSpPr>
            <a:spLocks noGrp="1"/>
          </p:cNvSpPr>
          <p:nvPr>
            <p:ph idx="1"/>
          </p:nvPr>
        </p:nvSpPr>
        <p:spPr/>
        <p:txBody>
          <a:bodyPr/>
          <a:lstStyle/>
          <a:p>
            <a:r>
              <a:rPr lang="es-ES" dirty="0" smtClean="0"/>
              <a:t>Son las que implican modificaciones sustanciales de los objetos generales y de los contenidos esenciales en las distintas áreas y sus respectivos criterios de evaluación.</a:t>
            </a:r>
            <a:endParaRPr lang="es-MX" dirty="0"/>
          </a:p>
        </p:txBody>
      </p:sp>
      <p:pic>
        <p:nvPicPr>
          <p:cNvPr id="6146" name="Picture 2" descr="C:\Documents and Settings\ONEIDA NEW\Mis documentos\Mis imágenes\imagenes de niños\cutecolorsschoolread6.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8104" y="3933056"/>
            <a:ext cx="3024336" cy="26642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4480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116</TotalTime>
  <Words>338</Words>
  <Application>Microsoft Office PowerPoint</Application>
  <PresentationFormat>Presentación en pantalla (4:3)</PresentationFormat>
  <Paragraphs>27</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Austin</vt:lpstr>
      <vt:lpstr>Adaptaciones curriculares.</vt:lpstr>
      <vt:lpstr>Diapositiva 2</vt:lpstr>
      <vt:lpstr>Diapositiva 3</vt:lpstr>
      <vt:lpstr>Diapositiva 4</vt:lpstr>
      <vt:lpstr>Diapositiva 5</vt:lpstr>
      <vt:lpstr>Diapositiva 6</vt:lpstr>
      <vt:lpstr>Diapositiva 7</vt:lpstr>
      <vt:lpstr>Adaptaciones curriculares significativa:</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Adaptaciones curriculares.</dc:title>
  <dc:creator>Valued Acer Customer</dc:creator>
  <cp:lastModifiedBy>Eduardo Estupiñan</cp:lastModifiedBy>
  <cp:revision>10</cp:revision>
  <dcterms:created xsi:type="dcterms:W3CDTF">2012-05-22T20:27:42Z</dcterms:created>
  <dcterms:modified xsi:type="dcterms:W3CDTF">2013-05-01T16:28:32Z</dcterms:modified>
</cp:coreProperties>
</file>