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543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59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57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90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29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12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124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95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807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524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31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421D0-D325-421C-9E94-87254D08433E}" type="datetimeFigureOut">
              <a:rPr lang="es-ES" smtClean="0"/>
              <a:t>27/02/2014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46DF-03D6-4E88-9B7D-BBBC6DAD038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72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Habilidades de la comunicación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Joan </a:t>
            </a:r>
            <a:r>
              <a:rPr lang="es-ES" dirty="0" err="1" smtClean="0"/>
              <a:t>Dean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3462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7809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La capacidad de establecer buenas relaciones con los niños es un requisito esencial de la buena comunicación y enseñanza.</a:t>
            </a:r>
          </a:p>
          <a:p>
            <a:r>
              <a:rPr lang="es-ES" dirty="0" smtClean="0"/>
              <a:t>La capacidad de establecer relaciones depende de la personalidad, actitudes y ambiente de confianza que le demostremos a los niños.</a:t>
            </a:r>
          </a:p>
          <a:p>
            <a:r>
              <a:rPr lang="es-ES" dirty="0" smtClean="0"/>
              <a:t>La comunicación es el resultado de que unos prestan atención a los otros.</a:t>
            </a:r>
          </a:p>
          <a:p>
            <a:r>
              <a:rPr lang="es-ES" dirty="0" smtClean="0"/>
              <a:t>La </a:t>
            </a:r>
            <a:r>
              <a:rPr lang="es-ES" dirty="0" err="1" smtClean="0"/>
              <a:t>adecuacion</a:t>
            </a:r>
            <a:r>
              <a:rPr lang="es-ES" dirty="0" smtClean="0"/>
              <a:t> de las </a:t>
            </a:r>
            <a:r>
              <a:rPr lang="es-ES" dirty="0" err="1" smtClean="0"/>
              <a:t>plabras</a:t>
            </a:r>
            <a:r>
              <a:rPr lang="es-ES" dirty="0" smtClean="0"/>
              <a:t> a los oyentes, el tono de voz, lo que se dice y como se dice. Los movimientos que se </a:t>
            </a:r>
            <a:r>
              <a:rPr lang="es-ES" dirty="0" err="1" smtClean="0"/>
              <a:t>realzian</a:t>
            </a:r>
            <a:r>
              <a:rPr lang="es-ES" dirty="0" smtClean="0"/>
              <a:t> modifican el mensaje a los oyentes.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065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La tarea del maestro es conseguir que el mensaje llegue lo mas claro posible y de forma que provoque una respuesta  por parte de los niños.</a:t>
            </a:r>
          </a:p>
          <a:p>
            <a:r>
              <a:rPr lang="es-ES" dirty="0" smtClean="0"/>
              <a:t>El movimiento, los gestos y la expresión facial siempre están enviando mensajes a lo demás.</a:t>
            </a:r>
          </a:p>
          <a:p>
            <a:r>
              <a:rPr lang="es-ES" dirty="0" smtClean="0"/>
              <a:t>Los niños muy pequeños suelen comunicarse a </a:t>
            </a:r>
            <a:r>
              <a:rPr lang="es-ES" dirty="0" err="1" smtClean="0"/>
              <a:t>traves</a:t>
            </a:r>
            <a:r>
              <a:rPr lang="es-ES" dirty="0" smtClean="0"/>
              <a:t> del tacto, así  que aprenden a interpretar nuestros mensajes no verbales muy pronto, como el </a:t>
            </a:r>
            <a:r>
              <a:rPr lang="es-ES" dirty="0" err="1" smtClean="0"/>
              <a:t>casnasio</a:t>
            </a:r>
            <a:r>
              <a:rPr lang="es-ES" dirty="0" smtClean="0"/>
              <a:t>, calidez, etc.</a:t>
            </a:r>
          </a:p>
          <a:p>
            <a:r>
              <a:rPr lang="es-ES" dirty="0" smtClean="0"/>
              <a:t>El contacto ocular es muy esencial para controlar la conducta de los niños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121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s-ES" dirty="0" smtClean="0"/>
              <a:t>También se envían mensajes a través de la forma de vestir y de la apariencia externa, refleja filosofía y estilo de enseñanza.</a:t>
            </a:r>
          </a:p>
          <a:p>
            <a:r>
              <a:rPr lang="es-ES" dirty="0" smtClean="0"/>
              <a:t>La voz es la forma mas frecuente de comunicación en el aula y la forma en que se emplea afectara a los niños.</a:t>
            </a:r>
          </a:p>
          <a:p>
            <a:r>
              <a:rPr lang="es-ES" dirty="0" smtClean="0"/>
              <a:t>La comunicación es un proceso bidireccional , tiene que haber buena </a:t>
            </a:r>
            <a:r>
              <a:rPr lang="es-ES" dirty="0" err="1" smtClean="0"/>
              <a:t>relacion</a:t>
            </a:r>
            <a:r>
              <a:rPr lang="es-ES" dirty="0" smtClean="0"/>
              <a:t> y confianza para la comunicación.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99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Habiliades</a:t>
            </a:r>
            <a:r>
              <a:rPr lang="es-ES" dirty="0" smtClean="0"/>
              <a:t> de comunicación para un maestro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" dirty="0" smtClean="0"/>
              <a:t>Habilidades de presentación</a:t>
            </a:r>
          </a:p>
          <a:p>
            <a:pPr marL="0" indent="0">
              <a:buNone/>
            </a:pPr>
            <a:r>
              <a:rPr lang="es-ES" dirty="0" smtClean="0"/>
              <a:t>Ser capaz de presentar el material a los niños de manera que capte su atención.</a:t>
            </a:r>
          </a:p>
          <a:p>
            <a:r>
              <a:rPr lang="es-ES" dirty="0" smtClean="0"/>
              <a:t>Habilidades de interrogación</a:t>
            </a:r>
          </a:p>
          <a:p>
            <a:pPr marL="0" indent="0">
              <a:buNone/>
            </a:pPr>
            <a:r>
              <a:rPr lang="es-ES" dirty="0" smtClean="0"/>
              <a:t>Planear las diferentes preguntas que desean emplear de forma que estimule el pensamiento.</a:t>
            </a:r>
          </a:p>
          <a:p>
            <a:r>
              <a:rPr lang="es-ES" dirty="0" smtClean="0"/>
              <a:t>Habilidad de conducción de discusiones</a:t>
            </a:r>
          </a:p>
          <a:p>
            <a:pPr marL="0" indent="0">
              <a:buNone/>
            </a:pPr>
            <a:r>
              <a:rPr lang="es-ES" dirty="0" smtClean="0"/>
              <a:t>Permitir una discusión satisfactoria, incluir a todo el grupo, capacidad de coordinar los puntos que se han establecido y son importantes para el aprendizaje de los niños.</a:t>
            </a:r>
          </a:p>
          <a:p>
            <a:r>
              <a:rPr lang="es-ES" dirty="0" smtClean="0"/>
              <a:t>Habilidades de planificación.</a:t>
            </a:r>
          </a:p>
          <a:p>
            <a:pPr marL="0" indent="0">
              <a:buNone/>
            </a:pPr>
            <a:r>
              <a:rPr lang="es-ES" dirty="0" smtClean="0"/>
              <a:t>Todo maestro necesita una estructura de trabajo constituida que de cabida a la flexibilidad, dejar en claro lo que se va  para sacar provecho.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Identificación de metas y objetivos, establecer planes generales a largo plazo, implica evaluar las necesidades de los niños y revisar sus avances.</a:t>
            </a:r>
          </a:p>
          <a:p>
            <a:pPr marL="0" indent="0">
              <a:buNone/>
            </a:pPr>
            <a:r>
              <a:rPr lang="es-ES" dirty="0" smtClean="0"/>
              <a:t>Hacer esquemas generales de los planes curriculares y establecer fechas y periodos temporales.</a:t>
            </a:r>
          </a:p>
          <a:p>
            <a:pPr marL="0" indent="0">
              <a:buNone/>
            </a:pPr>
            <a:r>
              <a:rPr lang="es-ES" dirty="0" smtClean="0"/>
              <a:t>Establecer planes de evaluación.</a:t>
            </a:r>
          </a:p>
          <a:p>
            <a:pPr marL="0" indent="0">
              <a:buNone/>
            </a:pPr>
            <a:r>
              <a:rPr lang="es-ES" dirty="0" smtClean="0"/>
              <a:t>Considerar el desarrollo propio y planificar las acciones necesarias para desarrollar las habilidades y el conocimiento.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697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Planes a corto plazo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 aplica a niños de todos los niveles.</a:t>
            </a:r>
          </a:p>
          <a:p>
            <a:r>
              <a:rPr lang="es-ES" dirty="0" smtClean="0"/>
              <a:t>Sean flexibles</a:t>
            </a:r>
          </a:p>
          <a:p>
            <a:r>
              <a:rPr lang="es-ES" smtClean="0"/>
              <a:t>Presenten atención </a:t>
            </a:r>
            <a:r>
              <a:rPr lang="es-ES" dirty="0" smtClean="0"/>
              <a:t>los detalles de organización</a:t>
            </a:r>
          </a:p>
          <a:p>
            <a:r>
              <a:rPr lang="es-ES" dirty="0" smtClean="0"/>
              <a:t>Haga posible conseguir los objetivos y metas propios a largo plazo.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887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452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Habilidades de la comunicación</vt:lpstr>
      <vt:lpstr>PowerPoint Presentation</vt:lpstr>
      <vt:lpstr>PowerPoint Presentation</vt:lpstr>
      <vt:lpstr>PowerPoint Presentation</vt:lpstr>
      <vt:lpstr>Habiliades de comunicación para un maestro</vt:lpstr>
      <vt:lpstr>Planes a corto plazo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Habilidades de la comunicación</dc:title>
  <dc:creator>mayis valdes</dc:creator>
  <cp:lastModifiedBy>mayis valdes</cp:lastModifiedBy>
  <cp:revision>6</cp:revision>
  <dcterms:created xsi:type="dcterms:W3CDTF">2014-02-28T05:34:46Z</dcterms:created>
  <dcterms:modified xsi:type="dcterms:W3CDTF">2014-02-28T06:40:45Z</dcterms:modified>
</cp:coreProperties>
</file>