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661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982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657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42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71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36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73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641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70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61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82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71CB9-743A-4C2A-8022-D100B69A3D6C}" type="datetimeFigureOut">
              <a:rPr lang="es-ES" smtClean="0"/>
              <a:t>09/06/2014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7D6D8-9BA2-4A84-BB90-ADA0FC0993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81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games/prepositions-place" TargetMode="External"/><Relationship Id="rId2" Type="http://schemas.openxmlformats.org/officeDocument/2006/relationships/hyperlink" Target="http://www.eslgamesplus.com/prepositions-of-place-esl-fun-game-online-grammar-practic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slgamesworld.com/members/games/grammar/New_Snakes_%20Ladders/Articles.html" TargetMode="External"/><Relationship Id="rId5" Type="http://schemas.openxmlformats.org/officeDocument/2006/relationships/hyperlink" Target="http://www.eslgamesworld.com/members/games/grammar/basketball/Articles/Articles%20definite%20and%20indefinite.html" TargetMode="External"/><Relationship Id="rId4" Type="http://schemas.openxmlformats.org/officeDocument/2006/relationships/hyperlink" Target="http://www.eslgamesplus.com/a-an-the-spi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tlediary.com/grade-3-games/ela-games/subject-object-pronouns-exciting-panda-game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bc.co.uk/skillswise/game/en33inst-game-destination-impossibl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83671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  <a:hlinkClick r:id="rId2"/>
              </a:rPr>
              <a:t>http://www.eslgamesplus.com/prepositions-of-place-esl-fun-game-online-grammar-practice/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79347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preopositions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of place in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website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print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final score and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attach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back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00308" y="1760479"/>
            <a:ext cx="84041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http://learnenglishkids.britishcouncil.org/en/grammar-games/prepositions-place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79512" y="3923764"/>
            <a:ext cx="4498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hlinkClick r:id="rId4"/>
              </a:rPr>
              <a:t>http://www.eslgamesplus.com/a-an-the-spin/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179512" y="3009146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definite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indefinite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articles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websites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print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final score and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attach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 back</a:t>
            </a: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9512" y="5302949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5"/>
              </a:rPr>
              <a:t>http://www.eslgamesworld.com/members/games/grammar/basketball/Articles/Articles%20definite%20and%20indefinite.html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202920" y="4510861"/>
            <a:ext cx="8689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6"/>
              </a:rPr>
              <a:t>http://www.eslgamesworld.com/members/games/grammar/New_Snakes_%20Ladders/Articles.html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508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66408" y="1270501"/>
            <a:ext cx="8410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http://www.turtlediary.com/grade-3-games/ela-games/subject-object-pronouns-exciting-panda-game.html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79512" y="2852936"/>
            <a:ext cx="4464496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I can't see Mary. I can't see ________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him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she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her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 Karen is next to Peter. Karen is next to ________  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he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him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he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Can you help Peter and Ann? Can you help ________?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they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you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 them</a:t>
            </a:r>
          </a:p>
          <a:p>
            <a:r>
              <a:rPr lang="en-US" sz="1300" dirty="0">
                <a:latin typeface="Arial" pitchFamily="34" charset="0"/>
                <a:cs typeface="Arial" pitchFamily="34" charset="0"/>
              </a:rPr>
              <a:t> 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The cat is under the chair. Can you see __________?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he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she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it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518248" y="2847994"/>
            <a:ext cx="4158208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Drink your apple juice! Drink ________!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it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its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your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We are going to the cinema. Come with ________!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we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them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us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These are my bananas. You can't eat ________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they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them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it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Carol is at school. She can't come with ________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we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us</a:t>
            </a:r>
          </a:p>
          <a:p>
            <a:r>
              <a:rPr lang="en-US" sz="1300" dirty="0" smtClean="0">
                <a:latin typeface="Arial" pitchFamily="34" charset="0"/>
                <a:cs typeface="Arial" pitchFamily="34" charset="0"/>
              </a:rPr>
              <a:t>  they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51520" y="406405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pronouns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website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print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final score and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attach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back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excercise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given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1520" y="2267580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excercise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use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pronouns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0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8367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http://www.bbc.co.uk/skillswise/game/en33inst-game-destination-impossible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07504" y="11837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directions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website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print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final score and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attach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back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answer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excercise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given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7504" y="1486525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directions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map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Write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sentences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giving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directions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Leaving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point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scrap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err="1" smtClean="0">
                <a:latin typeface="Arial" pitchFamily="34" charset="0"/>
                <a:cs typeface="Arial" pitchFamily="34" charset="0"/>
              </a:rPr>
              <a:t>yard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788024" y="2267575"/>
            <a:ext cx="417646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err="1" smtClean="0"/>
              <a:t>To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the</a:t>
            </a:r>
            <a:r>
              <a:rPr lang="es-ES_tradnl" sz="1400" dirty="0" smtClean="0"/>
              <a:t> cinema:</a:t>
            </a:r>
          </a:p>
          <a:p>
            <a:r>
              <a:rPr lang="es-ES_tradnl" sz="1400" dirty="0" smtClean="0"/>
              <a:t>________________________________________________________________________________________</a:t>
            </a:r>
          </a:p>
          <a:p>
            <a:endParaRPr lang="es-ES_tradnl" sz="1400" dirty="0"/>
          </a:p>
          <a:p>
            <a:r>
              <a:rPr lang="es-ES_tradnl" sz="1400" dirty="0" err="1" smtClean="0"/>
              <a:t>To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the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swimming</a:t>
            </a:r>
            <a:r>
              <a:rPr lang="es-ES_tradnl" sz="1400" dirty="0" smtClean="0"/>
              <a:t> pool</a:t>
            </a:r>
          </a:p>
          <a:p>
            <a:r>
              <a:rPr lang="es-ES_tradnl" sz="1400" dirty="0" smtClean="0"/>
              <a:t>________________________________________________________________________________________</a:t>
            </a:r>
          </a:p>
          <a:p>
            <a:endParaRPr lang="es-ES_tradnl" sz="1400" dirty="0"/>
          </a:p>
          <a:p>
            <a:r>
              <a:rPr lang="es-ES_tradnl" sz="1400" dirty="0" err="1" smtClean="0"/>
              <a:t>To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the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dump</a:t>
            </a:r>
            <a:endParaRPr lang="es-ES_tradnl" sz="1400" dirty="0"/>
          </a:p>
          <a:p>
            <a:r>
              <a:rPr lang="es-ES_tradnl" sz="1400" dirty="0" smtClean="0"/>
              <a:t>________________________________________________________________________________________</a:t>
            </a:r>
          </a:p>
          <a:p>
            <a:endParaRPr lang="es-ES_tradnl" sz="1400" dirty="0"/>
          </a:p>
          <a:p>
            <a:r>
              <a:rPr lang="es-ES_tradnl" sz="1400" dirty="0" err="1" smtClean="0"/>
              <a:t>To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the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park</a:t>
            </a:r>
            <a:endParaRPr lang="es-ES_tradnl" sz="1400" dirty="0" smtClean="0"/>
          </a:p>
          <a:p>
            <a:r>
              <a:rPr lang="es-ES_tradnl" sz="1400" dirty="0" smtClean="0"/>
              <a:t>________________________________________________________________________________________</a:t>
            </a:r>
          </a:p>
          <a:p>
            <a:endParaRPr lang="es-ES_tradnl" sz="1400" dirty="0" smtClean="0"/>
          </a:p>
          <a:p>
            <a:r>
              <a:rPr lang="es-ES_tradnl" sz="1400" dirty="0" err="1" smtClean="0"/>
              <a:t>To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the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supermarket</a:t>
            </a:r>
            <a:endParaRPr lang="es-ES_tradnl" sz="1400" dirty="0" smtClean="0"/>
          </a:p>
          <a:p>
            <a:r>
              <a:rPr lang="es-ES_tradnl" sz="1400" dirty="0" smtClean="0"/>
              <a:t>________________________________________________________________________________________</a:t>
            </a:r>
            <a:endParaRPr lang="es-ES" sz="1400" dirty="0"/>
          </a:p>
        </p:txBody>
      </p:sp>
      <p:grpSp>
        <p:nvGrpSpPr>
          <p:cNvPr id="8" name="7 Grupo"/>
          <p:cNvGrpSpPr/>
          <p:nvPr/>
        </p:nvGrpSpPr>
        <p:grpSpPr>
          <a:xfrm>
            <a:off x="179512" y="2204864"/>
            <a:ext cx="4507782" cy="4320480"/>
            <a:chOff x="179512" y="2204864"/>
            <a:chExt cx="4507782" cy="432048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849" t="36180" r="22590" b="30049"/>
            <a:stretch/>
          </p:blipFill>
          <p:spPr bwMode="auto">
            <a:xfrm>
              <a:off x="179512" y="2204864"/>
              <a:ext cx="4507782" cy="4320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6 CuadroTexto"/>
            <p:cNvSpPr txBox="1"/>
            <p:nvPr/>
          </p:nvSpPr>
          <p:spPr>
            <a:xfrm>
              <a:off x="2028459" y="2442374"/>
              <a:ext cx="10313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600" dirty="0" err="1" smtClean="0"/>
                <a:t>Elm</a:t>
              </a:r>
              <a:r>
                <a:rPr lang="es-ES_tradnl" sz="1600" dirty="0" smtClean="0"/>
                <a:t> </a:t>
              </a:r>
              <a:r>
                <a:rPr lang="es-ES_tradnl" sz="1600" dirty="0" err="1" smtClean="0"/>
                <a:t>street</a:t>
              </a:r>
              <a:endParaRPr lang="es-ES" sz="1600" dirty="0"/>
            </a:p>
          </p:txBody>
        </p:sp>
        <p:sp>
          <p:nvSpPr>
            <p:cNvPr id="9" name="8 CuadroTexto"/>
            <p:cNvSpPr txBox="1"/>
            <p:nvPr/>
          </p:nvSpPr>
          <p:spPr>
            <a:xfrm rot="19727478">
              <a:off x="2859283" y="4993603"/>
              <a:ext cx="11307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600" dirty="0" smtClean="0"/>
                <a:t>Pine  </a:t>
              </a:r>
              <a:r>
                <a:rPr lang="es-ES_tradnl" sz="1600" dirty="0" err="1" smtClean="0"/>
                <a:t>street</a:t>
              </a:r>
              <a:endParaRPr lang="es-ES" sz="1600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043608" y="3356992"/>
              <a:ext cx="111953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600" dirty="0" smtClean="0"/>
                <a:t>Lime </a:t>
              </a:r>
              <a:r>
                <a:rPr lang="es-ES_tradnl" sz="1600" dirty="0" err="1" smtClean="0"/>
                <a:t>street</a:t>
              </a:r>
              <a:endParaRPr lang="es-ES" sz="1600" dirty="0"/>
            </a:p>
          </p:txBody>
        </p:sp>
        <p:sp>
          <p:nvSpPr>
            <p:cNvPr id="11" name="10 CuadroTexto"/>
            <p:cNvSpPr txBox="1"/>
            <p:nvPr/>
          </p:nvSpPr>
          <p:spPr>
            <a:xfrm rot="16782014">
              <a:off x="3083944" y="3737414"/>
              <a:ext cx="10548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400" dirty="0" smtClean="0"/>
                <a:t>2nd </a:t>
              </a:r>
              <a:r>
                <a:rPr lang="es-ES_tradnl" sz="1400" dirty="0" err="1" smtClean="0"/>
                <a:t>Avenue</a:t>
              </a:r>
              <a:endParaRPr lang="es-ES" sz="1400" dirty="0"/>
            </a:p>
          </p:txBody>
        </p:sp>
        <p:sp>
          <p:nvSpPr>
            <p:cNvPr id="12" name="11 CuadroTexto"/>
            <p:cNvSpPr txBox="1"/>
            <p:nvPr/>
          </p:nvSpPr>
          <p:spPr>
            <a:xfrm rot="16782014">
              <a:off x="2142144" y="3889814"/>
              <a:ext cx="10203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400" dirty="0" smtClean="0"/>
                <a:t>3rd </a:t>
              </a:r>
              <a:r>
                <a:rPr lang="es-ES_tradnl" sz="1400" dirty="0" err="1" smtClean="0"/>
                <a:t>Avenue</a:t>
              </a:r>
              <a:endParaRPr lang="es-ES" sz="1400" dirty="0"/>
            </a:p>
          </p:txBody>
        </p:sp>
        <p:sp>
          <p:nvSpPr>
            <p:cNvPr id="13" name="12 CuadroTexto"/>
            <p:cNvSpPr txBox="1"/>
            <p:nvPr/>
          </p:nvSpPr>
          <p:spPr>
            <a:xfrm rot="16782014">
              <a:off x="894646" y="4402488"/>
              <a:ext cx="10612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400" dirty="0" smtClean="0"/>
                <a:t>4th  </a:t>
              </a:r>
              <a:r>
                <a:rPr lang="es-ES_tradnl" sz="1400" dirty="0" err="1" smtClean="0"/>
                <a:t>Avenue</a:t>
              </a:r>
              <a:endParaRPr lang="es-ES" sz="1400" dirty="0"/>
            </a:p>
          </p:txBody>
        </p:sp>
        <p:sp>
          <p:nvSpPr>
            <p:cNvPr id="14" name="13 CuadroTexto"/>
            <p:cNvSpPr txBox="1"/>
            <p:nvPr/>
          </p:nvSpPr>
          <p:spPr>
            <a:xfrm rot="16782014">
              <a:off x="-88154" y="4400145"/>
              <a:ext cx="10612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400" dirty="0"/>
                <a:t>5</a:t>
              </a:r>
              <a:r>
                <a:rPr lang="es-ES_tradnl" sz="1400" dirty="0" smtClean="0"/>
                <a:t>th  </a:t>
              </a:r>
              <a:r>
                <a:rPr lang="es-ES_tradnl" sz="1400" dirty="0" err="1" smtClean="0"/>
                <a:t>Avenue</a:t>
              </a:r>
              <a:endParaRPr lang="es-E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8379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161</Words>
  <Application>Microsoft Office PowerPoint</Application>
  <PresentationFormat>Presentación en pantalla (4:3)</PresentationFormat>
  <Paragraphs>72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SUB-ADMON</dc:creator>
  <cp:lastModifiedBy>SUB-ADMON</cp:lastModifiedBy>
  <cp:revision>5</cp:revision>
  <dcterms:created xsi:type="dcterms:W3CDTF">2014-06-09T13:29:22Z</dcterms:created>
  <dcterms:modified xsi:type="dcterms:W3CDTF">2014-06-09T14:17:27Z</dcterms:modified>
</cp:coreProperties>
</file>