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9" r:id="rId4"/>
    <p:sldId id="258" r:id="rId5"/>
    <p:sldId id="256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CD5C-B8FD-421D-9046-648FF556C6D5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93E33-45B2-4B91-B314-86DEDE6142E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93E33-45B2-4B91-B314-86DEDE6142E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6AB8-97C3-4285-A605-7A768828D70B}" type="datetimeFigureOut">
              <a:rPr lang="es-MX" smtClean="0"/>
              <a:pPr/>
              <a:t>28/09/2014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C0E3-97E8-497D-B75F-1C755EB7FE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s/grammar-games/these-those" TargetMode="External"/><Relationship Id="rId2" Type="http://schemas.openxmlformats.org/officeDocument/2006/relationships/hyperlink" Target="http://www.grammar.cl/Games/This_That_These_Those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8LxenXn9GbI/Tuo29Ckq7gI/AAAAAAAAABs/6PfDvBb5mtc/s320/THIS%252C+THAT%252C+THESE%252C+THOSE+IMA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583"/>
            <a:ext cx="8964488" cy="659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2422" t="17275" r="45898" b="44936"/>
          <a:stretch>
            <a:fillRect/>
          </a:stretch>
        </p:blipFill>
        <p:spPr bwMode="auto">
          <a:xfrm>
            <a:off x="395536" y="1340768"/>
            <a:ext cx="4608512" cy="2520280"/>
          </a:xfrm>
          <a:prstGeom prst="rect">
            <a:avLst/>
          </a:prstGeom>
          <a:noFill/>
        </p:spPr>
      </p:pic>
      <p:pic>
        <p:nvPicPr>
          <p:cNvPr id="4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3136" t="4193" r="24190" b="82851"/>
          <a:stretch>
            <a:fillRect/>
          </a:stretch>
        </p:blipFill>
        <p:spPr bwMode="auto">
          <a:xfrm>
            <a:off x="323528" y="260648"/>
            <a:ext cx="6480720" cy="864096"/>
          </a:xfrm>
          <a:prstGeom prst="rect">
            <a:avLst/>
          </a:prstGeom>
          <a:noFill/>
        </p:spPr>
      </p:pic>
      <p:pic>
        <p:nvPicPr>
          <p:cNvPr id="5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2422" t="54938" r="2293" b="9307"/>
          <a:stretch>
            <a:fillRect/>
          </a:stretch>
        </p:blipFill>
        <p:spPr bwMode="auto">
          <a:xfrm>
            <a:off x="395536" y="3933056"/>
            <a:ext cx="8496944" cy="2664296"/>
          </a:xfrm>
          <a:prstGeom prst="rect">
            <a:avLst/>
          </a:prstGeom>
          <a:noFill/>
        </p:spPr>
      </p:pic>
      <p:pic>
        <p:nvPicPr>
          <p:cNvPr id="6" name="Picture 4" descr="http://www.grammar.cl/rules/this-that-these-those.gif"/>
          <p:cNvPicPr>
            <a:picLocks noChangeAspect="1" noChangeArrowheads="1"/>
          </p:cNvPicPr>
          <p:nvPr/>
        </p:nvPicPr>
        <p:blipFill>
          <a:blip r:embed="rId3" cstate="print"/>
          <a:srcRect l="54815" t="37663" r="2293" b="44936"/>
          <a:stretch>
            <a:fillRect/>
          </a:stretch>
        </p:blipFill>
        <p:spPr bwMode="auto">
          <a:xfrm>
            <a:off x="5076056" y="1484784"/>
            <a:ext cx="382480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nglgram.dreamteam43.ru/GRAMMAR/pronouns/this_t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89248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opngoaingu.com/Picture_Grammar/img/17.jpg"/>
          <p:cNvPicPr>
            <a:picLocks noChangeAspect="1" noChangeArrowheads="1"/>
          </p:cNvPicPr>
          <p:nvPr/>
        </p:nvPicPr>
        <p:blipFill>
          <a:blip r:embed="rId2" cstate="print"/>
          <a:srcRect l="3927" t="13082" r="5747" b="38722"/>
          <a:stretch>
            <a:fillRect/>
          </a:stretch>
        </p:blipFill>
        <p:spPr bwMode="auto">
          <a:xfrm>
            <a:off x="36512" y="116632"/>
            <a:ext cx="907199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55575" y="-144463"/>
            <a:ext cx="8844409" cy="6669807"/>
            <a:chOff x="155575" y="-144463"/>
            <a:chExt cx="8844409" cy="6669807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251520" y="640432"/>
              <a:ext cx="8748464" cy="418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Demonstratives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are </a:t>
              </a: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also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200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used</a:t>
              </a:r>
              <a:r>
                <a:rPr lang="es-MX" sz="200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…….</a:t>
              </a:r>
              <a:endParaRPr lang="es-MX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introduce </a:t>
              </a: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people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Janet                               </a:t>
              </a:r>
              <a:r>
                <a:rPr kumimoji="0" lang="es-MX" sz="2000" b="0" i="0" u="none" strike="noStrike" cap="none" normalizeH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     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2000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These</a:t>
              </a:r>
              <a:r>
                <a:rPr kumimoji="0" lang="es-MX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are my </a:t>
              </a:r>
              <a:r>
                <a:rPr kumimoji="0" lang="es-MX" sz="20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friends</a:t>
              </a: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2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9" name="AutoShape 5" descr="data:image/jpeg;base64,/9j/4AAQSkZJRgABAQAAAQABAAD/2wCEAAkGBxQSEBQUEhQVFhUVFBgYFxgVGBYXHhgeGBgYFhkWGRwbHCggGhslIBgaJDEiJSkrLi4uGSAzODMsNygtLisBCgoKDg0OGxAQGywlICQvNzQsNC8sLCwsLyw0LCwsLTQsLC8vLCw0LCwsLCw0LCwsLywsLCwsLCwsLCwsLC4sLP/AABEIAMsA+AMBIgACEQEDEQH/xAAcAAACAgMBAQAAAAAAAAAAAAAABAUGAQMHAgj/xABKEAACAQIEAwUEBwUECAUFAAABAgMAEQQFEiETMUEGIlFhcSMygZEHFEJSYqGxcoKSosEkM0OyU2Nzg8LR0uE0s9Pj8BVEVHST/8QAGwEAAgMBAQEAAAAAAAAAAAAAAAMCBAUBBgf/xAAwEQACAgEDAgMGBwADAAAAAAAAAQIDEQQhMRJBBRNRImFxscHwFDKBkaHR4RUW8f/aAAwDAQACEQMRAD8A7hRRRQAUUUUAFeZHABJIAAuSdgAOZJ6CvVUDtCvHxsuu+iEJEqgkA3VJmZrHcHWo0m49mD6LtsVcepkoRcnhEvi+1Wsf2VQwPKWS4T1VfecefdB6E1Ey4mZ/fnlPkh4QHposbepJ8680VlWaqyXfBcjTFGA8o93EYhf94X/8wNTGHznFxEd9Z16rKFjb1DxpYehQ38RWiiox1Fke5J1QfYl27XlBqlgIUEaikgbSCbFiCFuBzNt7A2Bq01zSwxLLBGdRkfS9uiIwEzHyABW/3mArpdaemnOccyKlsYxeEFL43HRQrqlkSNeV3YKL+G/Xyr3ipxGjO2yopY+ii5/IVzTOcyk1q5K8ZrFmbvCBDdikY8QqOfPQSb3Aper1aoSSWW+PrkKquv4InM17U8QSNBMqQRGzTLpcu1gSI7gqALhb2JLXAtbesYWWeU8fXiZkZb2klCGwNtKCF1VX591l6EFgamcqyqLVqnYNK7cUQsylYyQOUf2mAFyxvvciw2pnHZQE1SYdhCQLupW8b25llG6tYe8vxDWFZl/4ixSalu+3ZL0yt8+8twhBY2IPDYUxKJsLJK0bXZgHfic7llYnU7A3vHJq6jbkZbL+0mKVxd4p1ZdcY08NpEFgbODpEg6grY6h7u9oHLs0vKxiHePemw2pSf8AbwMNmv1Xa/XS1wcZlilj0tFdlkPGg0jlIp9qm/uq6k3vaxL33IrPq1Grrn0JvL4zv+/9rlZZN11yWcEznv0lQbRwmVDqtLKY7cK3vCzG5YHa9iBud6zhomPeV5Y25q4nd2PmysSh9DqFULPMpbE4p5V9ijqtwbMSQCpNgbA2C9TUlhMMyRhOLIQFVbraMnSALlowGJ26k1rayq2+EJ1zcJY3WXhP9PqOjpoJLpXxz9Dq3ZrNTNE3F0iWJzHJbYEgBlcA8gysrW6XI3tUwrA8jeuJHAxnmoa/Mv3ybcrlrk1sjhCbxloj4xM0Z+aEX9DWjXa1FKW77laWgl2Z2eOVWvpINiQbEGxGxB8x4V7rkXZTMPqWJvJLKMKxLMo0MquRpLyXXWF2U6gSb3LbXNdbRgQCDcHkR1p8ZJrKKdtUq5YZ6ooorosKKKKACiiigAooooAKKKKACiiigAqiZuhTHYgH7YilHoUEJHwMX5ir3Va7bYa0a4kc4L6/9k1uJ/DZX9EI60jUQ662kMql0yRCVgm25rIpLOFvEb+7rjMnX2YkUybdRo1XHhesWKy8F5vYyceANeiThm3tLDTubA2vr0kn3tOnre29LYvjTcdIX4PBUDWVDa3cd1FFjsNjsLklQPNjH9npZMMoXgmS0Z1b3kJ0iSR5OZQgsQgG9lF7bVYMDlixxFD39RLSFgO+xtdiPgAB0AA6Va6IReSHtPYrP0WxQriiIFIURYhWZiCXZWwfgNgNR2JO7Nub11OqFLhYsD7eDRGy6rq7NplDhbxi5JDEolioJuo2NXnDuWRSQVJAJU8wSLkH0rSpmpLYqWRcXuac0wnGglivbiRul/DUpW/51yHFY5ZWKOdJbQHud04nDwpU+BDNMP3TXaDXG+3LwNisa6oToh0vwjpJkIdUkbSQWsRKD5JvSNVRGxxk+V/n9EqptZRO5VAkcxAw8nDhk0fWHYn2hU6jIC1zfUN9Onv86sGOxIjTUxUbqveIUXYhRcnkLneqZj/rkGNmkKzNhXsG0yIUYPEsZXhmQd7UABZbkkWPQy2JyaXE5eInbhSs3EOoa9F5DJpNmG4Btsdjy5UuUIey8/EdGUt1j4HnEZXiTI0UsscgKmbCTxoE0EHkRqN1GtVNjYqw8TVTzN2WdJFRiJI5mMY30TIUEy35KDovflcMeu9+ynASxJDG7oyxLKLhWBPEbUBuxso5c+gqFziMR4vf3TJFLvy9or4aQemyMfNqratqE/NrWcfX/cfz6k6uqK3KnhcbJpiMg07DiBlZSSQd0BG6KbXI++PA02cYoID3QPbhs+wlHihPPe4+R5EEtJmOpcIk6gJ3Y1aQsNLRyARksu6kq0JJuLd7c2Ktfk0zRDWnddd0cDqN1YGrc5YSeORteolwUCitTLwy8dixSZolXmTd9MQuepVk3PjemJcFKtwGikcXvGglFyoJdI5WGiSQAHubHY8rV0tu6KxnueKvn0c4gnCGMm4glaNfJbLIi+ihwo8lFUGNwwBG4IuD4g1e/o3ith5m6PiGI/djjjP5q1Nq5K2vx5afvLbRRRVgyQoorFAGaKxRQBmiiigAooooAKKKKACoXtJnSQKIyA8swYRxnYNYd4sTsFF9+tuQNTVV3thmeFWF4514zW1CBAWcle8p7u6bgWY2setRlwdisvBWcvw3Cijj1FtCKtzzOkWuaJ04siQKSC9y5BsVjX3jfoW2UHn3iRyqAjhbuhsVMGIuUEijc9AGBaw5Dfp41K5VjWwosEEiH3iAFlP4i3KQ+tj51jqCUstms9PZjgtGXZfHApSIFUvcJclV8kB91fIbU0xsCQL7cvHyqJwJlxriTCyIsEdxd1c8SQjvCwZSBGNrHmxINilS6ZHM397iBbqIY+GT5amZyPUWPmKsrTzluVXdGOxGdkUmmxMkuKSINAOEnCu63fTIxDtYhgAgItt4m9hcq0YPCJEgSNQqryA8zck9SSdyTuSa31fhHpWCpJ5eSPz6eVMO5w6B5iAsYPLUxChm8FW+o+QNUPtz2e+qZSTEdbqhWd3XVxBKRrlceKtZlb7O/S9dMrDC4sa60nyEZdLTKAc9w0uFVpyyRyRIzMVkVFLdOKBZWVh4gggdadwmaQqoU4lZGHVimo+oUAX9BTGe4QYYyz+9h3uZ0tfQeRlUdVb7aj9oC5a9aOLha6R45RHfZI5MS5UcwuhZdtulrfhttVGVSTw8lpWNrKJxM7WRisCSTFWCuVGgJ496TSCfwgk7jlUT27yxZRA0hlEYk0SCAFnZXIIAUAse+iX0gmxbbwfw2YrHCFggncItheLgDYXv3wg3/Cp58q1ZJnHuYrGRut1BQppeOBXHvGx1liDvIVsBf3RqJ5VV1S24R2cmo+pJZOITEvA3QM1idV9Wohy2rva9V733ven6jsyw+JheSWIRyxTTK91ErNGpiRLhEU8QXS9wR71+lQ7YSafGw8UnRCGkYAcKxZSqAoGZhe5bvvf2fuLsSTokm2+AjanhLkdfIy2POIYjhiOPSo5tKpe7t5BSoHmPIUtj8TBhiimYs0bPIsGoO7OVIUeKqA55i24JOxvO47FrEhdr7bADmxOyqo6sTsKis5yh58OnufWE74PJS1iGjJAvpINr9LKelLjJvGRmFkp8KMqKttT7KAv2mYgBR6k2rrmQ5f8AV8NHFcEqveI6sTqdvixJrlmSxSzYuNIkkWWCaNpPdHDUtpckk6W7mtdr7+YrsYq/Utsi9ZYpNRi9kYorNFNKRiis0UAYorNFAGKKzRQAUUUUAFFFJZ1jxh8PLMd+GhYDxNu6o8ybD40AU/tNm8kk7xo7JFGdJ0EqXe12JZbHStwtgeYa99rQqIALAAen6+tR2X4h1gjeQFtUYeRgLkO/fdiOZBLHly/SSRwQCCCCLgjcEeIrJum5SeeD0mmqhXBJLfueZIVYWZQQehAP614w+H0XAZiOgY30+QJ3t5E+lbq8mQXC33IJA8ha5/MfOlb8FjCzke7MZz9Tkm4qs0crBg0d20WWx1R8yT95bk7Cw079CweLSWNZImDowurKbgjxBrmVTPYPF8PES4f7EimdB4MGCygeAOpGt4lj1q9pr230Mx9dpFFOyP6l7oooq6ZYUlm2ZJh49b6juFVVF2dmNgqjx9bAAEkgAmnaqmb4kTYmw3XD3F+hkYd74qu1/wDWMOlBOuHVLBC5zmck8jvKwgjhKcJSBKS7Am7ruGexUBUuRc2JJ2X+jzGTSLi/rFll+tklQrJZTFEEOlu8AQptffY9QalkwMfFMwUF2AGq5OwFrqL2BI5kc7C9L5pgZGZZMPIIplBXUy61ZDuUdbjVvYg3BBv0JBhbX1xwi8q+lbDme5iY00RrxJpARHH49Nbn7MY6k+guSBVdy3sw2Hhi4bh5YR3Vku0e+5QbXQ7nvgX35W7on8HgxGDuWdvfdjdnPiT4eAFgOgFM1ymry0TUO7IbKnxWGgbTNw0DMUimRZxGp3WNdDK2x2ChjtpA8KcyHCGQyIk7QyhtcsTqspu5/vI3azPGeha5FtJta1MYiLUAPBlP8LBv6VC57iruqw3E6NZJE3dWIBKINtZtYsGIQAjUelMlFNbip1Jbx2Yxnk6YDGQfWZmmE4YRalGqEqBqZVjAUq2oC9tYJtuCdO6bMp5xbDJpU85GYCw8tjY+mo9CFO4j8NN9ZaaXM4og8DDDKB3w1hxGZV3JL8RboL+4PCpuOBpCpcGONfcjBsTtYNJp5AdEHLYnewHlfE/E1VY4VrGO74/RdyNak47mnB5EkaCxIlBuJU7rKfw3v3fFWLarktqJNT+RZuzsYZgBMgvcbLKvLiJflvsy76SRzBBMXDh2RxpYmM3ursWKnoVJubHkQT4WtvdTtLC/B4sJInw54sZAvfT76EXGpWXUpF97jras3wzxaynUKM5dUJ/x/Xv9x2ypOO3KLzRUX2fzhcTEGGzC2tb3sSAwIP2kYEFT1B6G4EpXu4yUllFEKKKK6AUUUUAFFFFABRRRQAVz/wCkXM5GkXDol1jCzSAkAyXLBFT9kqW3sNQUX510CqN2lwUWIlnmkJUQR8NHU6SukGSRgeRBLBSCCPZ0q54iOox1ptFZylr4eE+MSH+UUpNEUd2iOm7IoUbqzMbsSvowJIsdjzp7L49MMa/djUfJQKGiOsHoGLfyaf6n5Vl53Z6LGYoz7S32L+Pe/T/vWhL8carXEPTzfz9Pyp2kwP7UT4wj8nb/AKq5F8nZbY+I7TWRSacdhj95pEPo0Tt+qLStK4zHiEo43kR0dUUamfQwJVVG+4uL8hepUvE0yGpj1VSXuOvUVzrtL9J6wyGPDRCXuowkZwEIdQ6lQty2xHPT1qm4z6SMwk92VIvKKNf1fUa1JWxiZmm8I1V8VKMdnxl4/wBOofSL2jbL8C86qxN1TUAG4evYSEEi9ugvuSOQqkNiMVh8KGZdMfDLEuikDUNV5GjkLoSTcuVYA3J8aq+CnxeZzrC800ya1MoZ2EYUMGOsL3d7WAseewrsKXKe0VRsdQB1C3WxsLi3kKTPU4xgLNG9PLpck37iMyn/AMPDYW9km3h3RTdR3Zw3weHN73hjsfEaRb8qkauE1wFFFKS5igYqpLuPsRjWw9bbL6sQKG0uTuTxm+aR4aMySnSvK55XsSAT0uRYE9SB1qndjM4aUyskkY0zpFI+hmYJJcB0JIQa5rk90+9z2AFvlyuTEi09o47huGpDOSpuNT+6vot/2q8ZplUMMKaECQxq0Uipt7KSwZvVW0vq52DeNZutuzW41vf7+/iInlvPYfwWVRxOzgapHN2kbdiSApPguyqLKANhT1JZViC0elzeSM8OTzZQO95BlKt+9TlfNtQ7HY/MeWNjjGwVmsUUg6Q+WXgUSxg+weWN1H24lkeyW6sgsV9CPtGrzDKHUMpBVgCCORBFwR5VS8Pi0i+sFzYJP6klkjYAAbliW2A3JNP9hXkKS32hEnsl6xm51xAjZlXYbcmLqNlFe88C1VknOqXHKfx3a/ko3xS3LRRRRXpCuFFFFABRRRQAUUUUAFc77VK8OvDsG0YicsknMFWLTSxN4NdWFjzVxbkbdEqE7W5S2Ig9nbixtxI9WwJAKlCegZWYX6Eg72tS7Y9URtMlGab47lFrNL4bFrJfSRqBIZbi6kGzKw6EEEUxWQ01yenTTWUFRGMZPrHtHaP2YCNqKBiWYsL3sSLLsal6Xx6XjawDFbMoPIshDqPmBXYPchYsx+AmEjY6RNJIfupIzN8o+9UhgMmbiwoyDDxTSFXZmAlYCN3252vpAuTq7x2Fr1csHIjorx20uoZbWAIYXB29a0ZhlwmeEtYrG7MVZQwa8bx235bvf4U2MknuZtl0pRxHY5h2py8T50+HiCheJFGo30qqQRk7KQbBQdgR617zTsTGkkxhmFsPC7zE8yQA6RAA7MRe7WsAybEmujYfIcNFKJo4Y43CsCyKqAhrXvYW6c/WoLBYDCu7k4mKSMsSUsilw7tIFdyfaIW+6Bq0gEtvdvmZbaOWXz9jp2cVjksuV4COCJUhQRoBfSPPmSeZbxJqA7ZZ0Pq8scEM2IkLBbRwyul1YFldwpUr3SrKDfcjbe0DmvaPCwiVMG+JikBZV4RQxahcXCyFkC36oAbVUspz/EQy/wDiJ1jaUtLoKOxuAzMokBUMSbn1NcjHfLGR0l863NR/34HScpCySBDgJYlNyXRnjiB5+43Dbc+CHn8alMR2ZgKnhKIJCQRLEqBxY35sDcHkQb3BNN5Tj45YUaOTiDQpJJQtuAe/p2DeI2qNzjtTFH7OJ4nmN9IZwkYtsdcnIW+6LsfDqI9U3LESrsuR45LGf7wySftyPY+qAhD8qehhVFCooVRyCgAD0AqIGeMRdVgJt/8AkC3zEZ/StMmcvbvzYWLy1cX5ElP0NTdNsuSWUTcrOGXSoKm+o6rEcrWFtxzvuOnOtOOx0SdxzqZgRw1Bd2B2NkW5I33NreNVjMc4w5Rw+LlfuG/B190EEavYKCB+0bbV47P9osRBCoEOGBKjUojaElupLKzcz1K3pc1VVh2SwCjZPPlrJ6y/GSRyPeNwYe4VJDPLCtrMNJOqWEtpIBJIPiQBPx5vHIPYe2v1jsVF/F/dHpcnypLJtGMieSaFR/aJSqkhwLmzEGwuCdQ5b9RU4iBQAoAA5ACwHoByrxnidlHnySjum++2Pn8sccHIRljc8Yctp74UN1CksB8SBf5CttYrNY7eXkaVpsrEmNxJeQoAsb924YB4zGWVie5/dkXUBtvettSuTdsMTh1ETpDIIiYrKDCRwyUNiNS/Z+6KY7X4honheMJeQNGeIuobWlVtNxcqUNt/tGqbmU3CgkYkljqJY8yztcsbdSzE7V9E8Gn1aWEl6Y/bYbptJCzqlYtl8zqWC7e4VrCXXCfGQXX1LrcKPNrVZ4ZlZQykMpFwVIIPmCOdfO+Q6tVtTaVTcEki5O1r8uR5VePouMn1yYI1oSGLJ9m6lEUgfZYtruRzA3vYW2nlS6WK1vhypi5xfHb/AE6nRRRXTJCiiigArF6iO1+ZyYXBSzRKrPGAQHvaxYAk23NgSbeVcIzntVicZJw5pHe5toHdjHLbQvv8wADcm9SUcrJa0+ldq6nJRWcZfr8DtWe9ucJhSVZ+JIP8OGzkeTG+lf3iKqJ+l20rXwh4QW91lBfrbulQvTlqrnWNwEkTpHL3A9j3SFZQWtuoJ07A238dtq14LD6sSIwxsHtq2JtGZGHkfcFTrVdiTi8pl56fRwjJPqbUc54XfhfEnzgZCAZEilPPfusCdyL2Nz53FactxCLGvElnie3eDvIAD+/dbem1O8CZPcKNzNjdB8rN+RA8qz9ZclA6WOoX0MGFwhbSb6TtseXhT46SqLbS59dzDlqrZJLPHpsJwZo5DETTONbBSsSyAgGwIZY7H51skzKXUo14gKb6iIBcbG3+GetqbkzHkFjkckEjYLyIBvqIPUcga8nFSn/CYegVvzLqKV/x9Sl1Z/TCwO/5C5w6fq8jfZjtNJh8MIZg6lRqSRoTJYc3Qorq2xOxG1ja2296w+Nd0Ux4fESXA3KLEDce8eIy2HpeudHEsAC8b2B3LGLa/dvZTuN6kcP24xkUSwR8FRB7LUys7EJshPeAB06ehpN2hhnKJ6e2219KW5HdtO0+K48mHYRxLC41KvtQ9grgOWA1LYjugD1NI43te0wmV4EEs0YQuGNwgFjGodTpQkk7G/ePXcRGcYySbETSyENIzgkgBbkRoBsPQU/2izKKbh8IHu6rkrp9622/pWfL2ZNHqYaGEo0pw5XtNZ5+RBcQKLG/dAubGw+NrCvOkmQBfeZwq+rCw/OpTBZkY4Z4wt+KCAb2C3XT4G9euyuF4mOS/KMGT5AqPzYH4Uqc1CEp+iyXNZqLqq5uSwov2f5L1Dk0KoiGKNuGoUFlUnb1HjvTwQWtYW8LbVmvMsoVSzEBRzJNgPU14yVlk3u2zxJrOEjP2E/hX/lXtIVHJQPQAV7oqLnLu2AhiYw8+k8mgkDeYLIB8rt86gsvxz8P2mklYtRIBBuLqQRc9VO/lU+LHFeaQ/8AmP8A+1+dV9oAIZLXvJKUO5OxnZQBfkAGOw861dO4uHRJZfs4927+hf8ADnLrlh9iwdn+0bRYeOKWB2MSpGWiaMhu5cGzspBspJ5+tTOC7Qa1u0Mykk27q7jmre9tta48b1WMnwkMss4nQ3MwWN7soNoU7gZWFn7zGx5g7XsbT4yGIcmnA8p5v6ua014BRqIK1reW73ZXt1CrslH0NmE7UpJ7sM+nSrBtMZBDC6mwcsLjyryO1Uak8RJlJburwnvYssa3PK5Zh/EB0pHKez8HDFuMPskcecadBKhNnHLlfrz617x2Q4ZUeWRZGCIWOqadtl7/AFe3NQfUCpf9Z02Xzj47/IV+M295Hdoc2+szBBGyLAxuX0hizJyABNlCt47k8tqjZYgwIYBgeYIuK3ZpgGicSrAkUbKokCvqNyQEkIt56WP7PhVYzeVjiGCkgooUWJHeaxHL1HyrU02ijRFUw2SPReHWxnQunnv9/AnI4khViosN2PPoP+1Xj6JsEVjmkbmSifFQZHPxaX8qo2LHcC3uWKqT47jV+QNdM7M3w2UcXTqbhS4jT97VqkRf4dIp0OciPFppVqK7/f8ARbKK5IvarM8N7fEe0h2ZxaHSAfAx95PU6gOvjXT8ozOPEwRzwnVHIoZT69COhHIjoRUq7YWLMGmvcYVlcocjlFFFTFlD7V9ovrcWIwuBQYg8JxNIDaOMaTcBuTSHkLdfGxtxmCRon4iNZtOzgNdC22oW5bX5/G9dx+j9ADmMdthmEx+DBf8Aka4pBZGXUpZeRGx90Oo5n8X5U2EVJNNZNXRR6qrEodTWGlv6+49TksSSDIzG/eNyx2A3Y89wK3dn98Yu1hwWNvAggW/mNKqjaU3sy2N+e4pvJe7i15k8GXwue8jelWoxw0ktjY8YjatPY8JQ6Y49c53LfSMSXAa9iJXO/XdkI+W/wFbvri23uPLS1/la9aoMOrx2kQEFnsHXozE8iLjY1Ye54RG1v74f7Nv8y1vqKy5QgjsLKiyRsQLAFWHePhcITfzHjUrRFg0aMebROT0Un5b1X85TRitWojVwzpvs1yYzt1IsKsGOIKFTe7gqAOZvtt/z6UhnSjiRHxDr+jf0NLuWUWdHnzorONyu4se1f1B/lX/lS6zKTYML+Fxem8XGWnKqCzMFsBb8Xjt0qXw2SkxRo+kALcqFVW1dO8ASRuQd6w7KXOyWD213jdehqri92859UsleZwOZA9TarL2Ah9tO/wCCNR8S5P6Ck8oy9ExfDnMb3iY2JvYA/auB94dN7GpH6PLATAf6s/CzgfpWX4lFw08132+ZW1/icdbppdC9lNYff9S4UEX2PI0UvmEhWJyPe0kL6nZfzIrycE3JJHmzRkaWgWxJBLMtzeysxKKPIKRan68QRBEVRyVQo9ALV7rtsuqbl6sBOG3HlboqRqfhrc/k4qv4KQOuHsQb6pGt5A3B8wzj5VIYqVvq0mgDiTyyILnT1Meq9jyRL/CkMJhCTwja7aY+70Mrs8lvRbH92tfT05ys7tpL9un5sv6D2FKb4+39Cfy7JhJhQ24kk1SG5bS2o3UOl7W0hBcd4WFiCKeySWdRIuJXSqEFHLqxZbXOoi262tewuLdb1KrbkOg5eXKks6GqLh/6Vlj+DGzfJdR+Fe1hBRikuxjSm5Sbfc9ZOp4CEggsNRvzu5Lm/nc1rz9A2HdDyk0x87f3jqlwRyPevUhUZnkgHB1bIJgzmzEAIrOt7DbvBdzttUyPcrvafKo7kgykrwowWmmbaRi0qHU57pWNdqimy2MycSxDagx3NiQLC45U/wBoc5jZGaJhJaYyEpcrZYuEo1203J6Am1IZfmAlv3SrAAkGx535H4HwqtbnOUeo8HrxU3Jbt/T/ANNjwGWaOIHdmCjyMrCJW+AZz8K7pFEFUKB3QAAPICwFcHw9+MZlLK6MAjKSLaRblyPeL8wateB7c4qP3xHMPxDht/EoK/yVKFTUcifEKbbp9UeEXWHsrhlIsraFNxGXcoN7gBb20g8l90dBsKiYB/8ATseIxthMazaB0hxHvFB4LIASBy1C21928h7bQYmVYSHimYMVRwCH0i7aGUkHbexsbdKU7cWlxWXYU768TxSPwwLqN/UE/KoxrjDZLBkyUs4kXKsVmipCypdkBpx2aL4YmNv44g1cSxB0lvJ2B8u8R+tdZfPEwWZZkz7mT6oY0uAXYx6LC55XG56efKqCMBGxdnjMjO7O9rFUYsWZY7kGwY22udvGm1z6clzTeJrRdb3zJYWO3vIRkYNoawOpNxb3XIF+o8flTOVDTiYiftLcdbB4y1ieu61tzfK0i76s/eZRbchQBtY27oB8fH0pbBDTNCbnZ1Xck7bqBvyHeqxB9WGacbrdfpHd1ZUYNSXv5Txx6blxrFeJNVxpt5k3+G3X/tWUJ62+FXDyIthxpllXo2lx8RoYfyg/vVtOEXpdR4KzKPkCKWzS4aIgE94qQp0sdQ2ANxtcXO45DwsW4L23Fv3tX51Bc4JP1MxwqvIAX5nqfU8zUZmq+xjPMpIu/jcmK/8ANepatOHw4cxxsuoNiYlIO4IaZLjfmLH8q5Z+VkqZOM1L0ZC5OsbSu50FlIVd7spW99ul9X/zpKRZZK03EEUpF9gsUrEmxFy2g+Pu8hXbYIFRQqKqqOQUBQPgK2Vl5HXV+bY5yfJw/N+zOIxAW0OIGk7AwsR4E2IBvbzpfs1luIw2J9vBJEsqFQXUqCyHUoHnp1n4V3iq/wBt8PqwuvrFLG/oNWhz/A7VT11Ktpmu+GW6L7KqJUJ+y/Xt8Cq0pj9zEv3pQT6IDJf5qvzpukZj/aoh04Ux+IaEfoTXhKfzZ9E3/BBj1LY6UgaE/vHuE8tt2PkOfnTNRubThSDZmKqdrEINdl1O1rKB1IuQC21d08eqxIBZbMwK+5GNEfw2Z/jawPgL9az2aj4mLduYjZ29CQIF/wAstWTs92SgnwULJLNHIECvZg4Dr3XUrIG2DA8rbW3pXs1lggSS7ay08t2tpuFdlG1zYbFuf2q9dofDpV3eZJprsW7tXBadVQT94Q4GKaXEO6qzLIIweTIFRSFDDvL3nc7Ec68yZR304eIkDR3ZUkYTDcFNRD+0IsxGzDnWrA5dGcOs7Fo5GjMryIxVrPeUhujgajYMDateEw2I4q+1XicEM7SQxsw1t3Y9SaDbutfzArdMokoMTMsyRyiNgyO2tNS7oU2KG/PV97pXjtFjTHA4Q2dkaxHNRaxb1uQB+JlpYmVcSHmljMcMDs5WNkI1kW5u19o2PwHjUdnbFrLILvJaWRdjpRSeDF66rsfFlbpahnHJR3ZXszwTNhuFHa4CAXNtlI6/CjKoDGrs40km/MGyqPLzvW+XDrGvFjGgWW6BQBa/MgC4IBNzfa1ZzHeMj7xC/wARAP5Xqq+pez6nrtDr4ampzjtjlfvgVhhZgBqKFUDG33nJJuOtrH50SYx1VTo12QPJYgaR42PPr8q2vEsmvS53BVtDfCxHK/womhYk206X0Br3uFU3IHjcE/OruMcCnGay4kj2Zh4uZYa32ZF36iytK/zCKP3qveXj6xneIk5rhIEhXw1SXYkeYGoGqx9GaA4iWdvdigaQnw4rd0+oSJh8atX0aRE4R529/E4iWVvixW3pdT86TPky9ZLNjZb6KKKgUjkfbpQM5P4sKvz1bf5DUakax3JPM7knYnyHIfCvUmT4vFZqXWN+9K4llZG0R6RLYN4kKyAKDvYbgEGun5H2Whw5D24ko/xHAJH7A5IPTc9SalkrW0uySfCwUbBdlJ8WljGI42+1OCCeoIj2Y7/e0/GpDM/o/wALhsI8oDPKgRgxJUDS6nZFIX4tqPnXRrVA9uXtgJvPQP4pEX+tEW8ja4eVFqLOc0UUVsFQTxQvLCPAu3yXT/x05SzC8y/hjb+Zl/6aZqK5BmKa7LR68bhx047k/wC7SRh/MgpUm1S30fxk4yMnpBI59SYx/wAbUu94gydf5jp9FFFZZcCks7w/Ew06ffidfmpFO1giuMDmeHk1IrfeUH5i9L4sWlhb8TJ8GQt+qCs5ULQRjwRR/CLf0rGaG0er7jI3wVgW/K9fPYx6bnH3tfQmN0EbWoopC2Z0a+jSfQxiJ9+FGI8JIbQzfHeMfu0rDOUy8v1WF2+NmNeOy8pXMUH+ukT4Ph+Mf5lplMPrwbRra7xuovy72oC/zr3/AIXY50Jv7+0IsPWPTThtPS0afBmVP0NbcILyTN4uqj0VFP8AmZqi81x8gg9rA6lWiZmQrIllkRm02s52B20AnlW3DZiUR7xTFjJKwAil3BdilyV22tWiLwI4DHpNLMS1o0dppGa4UhGMcVidigERckbX0+dWDs9keHx0T4h1kEjSuoYM6EKh0INIOk7b2INizAgG4Fe7MZWYm4cqgM2EjHduCQLh1ZrksyllsdgA+wFXXsDh1hwzQL7sMzAXtchwstzb/aEfCoy4JJJ7EDnPYGYxuMPMralIAlBQi4tfWgI/kFVHO8ungZRLC66Qz3tdDpGkDWLqLluRIruVYtS+6Zb0tz0/UoLZ8nzvGIlePSCGCbnS4ZyRpG1u9yYk72tTskUkilVXQD3SzEqwBtcqtjewJtcjeus5p2LwszF1TgyH7cVlv6qQVb1Iv51WMx7E4pAeGySjn3fZP6aXuh9dQ9BTOv0C7W3qPTUkl/JSp4xFHJoeUayqE8QgMOospsQF1CxHwrqf0e5rE+EhhBIljiUsrAi99yy/eW56cri9q5X2ihaOSOB0aN2B2ZdJNyIgRbZrBm3W42qWjkdJFZCF4ZDIwO6lSNiPukXB33Fx1qL4KHnSrhHr5bbfyO1UUplWLMsEUhAVnjRyt721KDb86xUSyOWooooAKgO3Y/sEt/vRH5TRmp+q39IUlsCw6tLAAPH2yMfkqsfhUo8o4+Dn9FFFa7KIrGfbyeUcf6yGmqTg/v5f2Y/+OnK5E6zVivcYeIt89v61afo8S+KmP3IUH8bt/wCnVVxB9weLj8gW/wCGpXsv2jjwk84eOVy6Q7xhDpAMx31OD16XqvqpKNbbG0Rcp4SOq0VHZNncOKUtC99PvKQVZb8tSnceR5HpUjWenktNY2YV5drAnwF9q9VHYqeR5DFCQpUAySEX0hr2CL1cgHc7DbY8qDhQshw+rCwsW3ZAT6ncj1vW7M8FeGQX5xv/AJTU7J2Ij1M6TzrIxLMxYEMTv3gAL/C1VjtZluMgRzrPCKlda6WsSLXe63W9/Medeet8Gfmdaa5z/I2uDnJRT/fYdSLVcg7De9q9DD8t9j1qEyfPGKKHV2awUtGAVPS5va1+e/KpHH5lwwrWJubCzQtva++lzbl4Vly8MuTfsNneiXV09z1leHIzPDkctRJ9VSRPzEv8tSmVQ+xjsdigIPrvUV2awkuNlE6uIeBKoZfeYgMknIALZgLXueZ8Km8siPAi73+GvQfdFep8KqnVQozWGIui4vD5E8+itDq56Xja33isisF+JFh5kU3SvaC6xISb+3g6eMyD+tNVpoQxHFD+0QHraVfgQrfqgqTyOfh43Sfdnjt6PFdh8WRm/wD5iovEG+KiHhHKx+caj/MflTOIfQ0Un+jmjPwZuG/8jtXGtjsXhl4ooopI8K1LOC7IPeUAn0a9v8pr27gAkkAAXJOwAHU1zHtN2naLGO8MwEWqMFlOpCBw2PI2JsJF/ePhQBe8ZBhcTI0MqRyvGqsQ6glA99JBI2J0nkb7elVTNuwbo5kwrlltvFIST0tocnp4Nzv71Kdkc0mOYxo7h2nw0TyPYAlYYSCSALDU8qk8uVq6XQRlCMlhnFOy8z4fGRMU0SGVFdSpRiszlCHU76RqBBFxdRzAorsGMy2KVkaRFZo2Dox5qR1B5j060UHIQ6VgbooooJhSmY5fFiE0TIrre9mHIjkQeYPmN6brBoA+fEmdImOuVZI0JKPYna4v3gSVJB3B6EcwaZwc07xq2uLvC/8Adt/SSuo592KixBYhgNRZtDoJEDN7zrYrJGW66HUEkkgkmovA/R8sQCiLDkDYF3xUij/cvIVPoWpTeoj+WbLClQ/zQOcxY1klmkusqqiiTRZdOnU1lBJuQG3BPUW8KkIs4jYX745845OhseS2O/hXr6QcM+FmxBOp4wYO/YWWyqdLKoAjjNiq9O6wvfnrgZY41BZQFUC5I8OdzXHr7qNn7QyOipv3TwenxhYjhxsSOTPeMDpex7x+XxohhIYuzanIAJtYAC5AA8NzzJO/OmsLhZZReGGRx9+2hAPHiOQpHoTT+CyMyc5Gk/Bgl4g9DiZNMQPlz86rXX6nVbPZFiuvS6V5TyxvszrWaJ4jYhl4nmryLHoPqTcfsGuoVXezeQ8FRdFjRTqWNWaRixFuLLI27vba3JfFtiLFVqmvogolC6zzJuQVA5plcnGM8BOplVWCsFPdLWI1Ao3vcmA8mG9T1FNFFbObzx2Dgbn7cMydL+9HxEv8RRFi2xMyxSKojCM7ACW0mkqoU8SNbr3rkC/IX252SorPcrMwRkNpImJXvMl7ixXUu4vtvYjbcEbVzAEmigCw2A6DalMxyqGdbSxq/mRuPRhuPhUOk2LTY8X1eOGUfAxuh+aiozN+0MqHhszF7bqixwkA9WYySMgPjpB8KGzqz2N3ZfBrhsRjlRiYlWMqW35CQML9QCCL/hNZwzFY0XwRR8lFQsOIZ0ZZHRUa140uosNlUknUQPDa9yTe9bA4X3ZXX0fV+TXH5VGNsUdnCc93yNZ1MWWJbe/PF/K3FP5Rmm6gMwxDuF9s5KNqU6ItjpZb7p4MaUaSY+9iJbeAES/mqBh8DUvxEEQ8ibG3zmJMVNfiMVVIwFjkbld23A0i+tev2a1ZjnhkQxph59Ulo0LcFRqc6UuTJcDURvao3BrollQFiLJJdmZjd9Sm5Ykn3AfjTqgmSFV3Zp4Qo9JFYn4KpY+Sml/iJN4SGeRFLLOtCs0VimkAtWuXDowsyqRe9iAd/HfrW2g0AJRZTAsiyLFGrqpVWCgEKQAVBHTYbeQp2iigAorFFAGaKKxQAVmsVkUAYrNYrNAEbmuSpMQ+po5ApUSJa5U80YMCrp+FgQOYsd6iMN2PCNqU4ZT9+PBwI/rq3F/3atNFcaTDJEDs7ExBm1Ygi1uOdYBHIiOwjU+YUGpYLYWHKs0V0AooooAKKKKACiiigDBrjeXwSorCRHd1duK6KznWSSwlVbujeDEaWUqQbGw7LSGNyiGZg0kalwLBxdXA8A62YD0NQnDqWCUZYZy1sYg5sB5G4PyIrZ3iuoIwTrJLaFB+9Lp1fuhqv65UmrTrnt/+zif14l6ew2SwRvrWJdf+kbvv/G12/OlKlE3ayhZZkU2ILBZY4ioViGhle6vq0sNTRnSSrDdRyp09jcSP/uIP2jFILfDif1q5Y3KYJmDSxRuwFgzKCwG5sG523O1Lt2awnXDQt+2iv/mBqXlIj1sp2RdnEeESSYeWaRybypPwlcBiF0qko0pYbA3O+5Jqzdm+zscDPJwtLs3c1SNMyJoQFQ7k6bsCSBtuKnoowoCqAoAsAAAAByAA5CvdMUUtyLk2FFFFSOBRRRQAUUUUAFFFFAH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1271" name="Picture 7" descr="http://www.abc.com.py/imagenes/2012/03/21/nice-to-meet-you-295386_595_488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844824"/>
              <a:ext cx="1728192" cy="1417408"/>
            </a:xfrm>
            <a:prstGeom prst="rect">
              <a:avLst/>
            </a:prstGeom>
            <a:noFill/>
          </p:spPr>
        </p:pic>
        <p:sp>
          <p:nvSpPr>
            <p:cNvPr id="8" name="7 Rectángulo"/>
            <p:cNvSpPr/>
            <p:nvPr/>
          </p:nvSpPr>
          <p:spPr>
            <a:xfrm>
              <a:off x="1835696" y="3595663"/>
              <a:ext cx="53285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!!!!!WARNING!!!!!</a:t>
              </a: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/>
              </a:r>
              <a:b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We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don’t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say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1600" b="0" i="1" u="none" strike="sng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These</a:t>
              </a:r>
              <a:r>
                <a:rPr kumimoji="0" lang="es-MX" sz="1600" b="0" i="1" u="none" strike="sng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are John and Michael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b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We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say</a:t>
              </a: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John and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600" b="0" i="1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Michael</a:t>
              </a:r>
              <a:endParaRPr lang="es-MX" sz="1600" dirty="0"/>
            </a:p>
          </p:txBody>
        </p:sp>
        <p:pic>
          <p:nvPicPr>
            <p:cNvPr id="11273" name="Picture 9" descr="http://media-cache-cd0.pinimg.com/236x/1f/13/a3/1f13a32881d226431d3c22c59bb186f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0400" y="1628800"/>
              <a:ext cx="1493968" cy="1728192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251520" y="4581128"/>
              <a:ext cx="74888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introduce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ourselves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begin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a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conversation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the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phone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Hello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, </a:t>
              </a:r>
              <a:r>
                <a:rPr kumimoji="0" lang="es-MX" b="1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this</a:t>
              </a: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 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David, Can I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speak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Sally</a:t>
              </a: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  <a:cs typeface="Arial" pitchFamily="34" charset="0"/>
                </a:rPr>
                <a:t>?</a:t>
              </a:r>
              <a:endParaRPr lang="es-MX" dirty="0"/>
            </a:p>
          </p:txBody>
        </p:sp>
        <p:sp>
          <p:nvSpPr>
            <p:cNvPr id="11275" name="AutoShape 11" descr="data:image/jpeg;base64,/9j/4AAQSkZJRgABAQAAAQABAAD/2wCEAAkGBxQSEhUUEhQVFhQWGCAZGRcXFxsZHhwaGRocGBofHBgfHSkgGxwnGxwbITEiJSkrOi4vHR8zODMsNygtLisBCgoKDg0OGxAQGzAlHyQsLCwuMCwsLC8sLCwsLCwsLC0sLDAsLCwsLCwsLCwsLC8sLCwsLCwsLCwsLCwsLCwsLP/AABEIAOwA1QMBIgACEQEDEQH/xAAcAAEAAgIDAQAAAAAAAAAAAAAABgcEBQECAwj/xABFEAACAQMCBAQCBwQHBgcBAAABAgMABBESIQUGEzEiQVFhB3EUIzJCgZGhJDNSYhVDcoKSsdFTY6LBwvAWNDVEVLLxo//EABoBAQADAQEBAAAAAAAAAAAAAAABAwQCBQb/xAAuEQACAgEEAQIEBAcAAAAAAAAAAQIRAwQSITFBIlETQoHwFDJhoQUVcZGxwdH/2gAMAwEAAhEDEQA/ALxpSlAKUpQClKUApSlAKUpQClKUAqK/ELmZrKBRCA1zO/ThB7A4yzsPNVXf54qVVV3xQ/8AUbPOcdCbSMbatUecH109/wAKhukd447pJEVbgwZ+rJNO9z/8jqusgP8AIQcIBnZQMVYvw15iknWW1uW1z2+MSHYyxP8AYc/zAgq3uAfOoSWrT8TkuI7iF7WRonkVoZJEUEiIlXO5HhOV2PqaqjLnk3Z8CcfSuT6AnmVFZ3YKigszMcAADJJJ7ACoDL8VYSx+j2tzPEDjqgIgb3QOwZh+AqA39tO0JiF1cPExUyxSyGQSBWDY1NuhJHkcHzFZ6kYGNh5eX6V08nsVY9I2/UW1y1zHb38XUt3yAdLow0ujeauh3U/9itvVIcAumt+J2kkef2h+hKo7OpUlSfdSM59Nqu+u4u1Zny49ktopSlSVilKUApSlAKUpQClKUApSlAKUpQClKUApSlAKUpQEf58481jYzToA0gwsYPbXIwRc+wJyR6CqcuuFyzFJJ7u5knRiwcvlVLDxBIyCqqfQDsKn3xwvNNisIhZ2nkVUkDhFjkUh01E9ycEAY3wdwcVW8XMWBiWGdZQPEqxlsn+UjYg1XO/Br0yhy5G7i1AeIgn1Axn8MnH51zmtPwbjDTvKDCY1jwMsfFk74K+W1bUtVTPQi01aOxNdS1dSa6k1B2YVhxGaHiC3AtuqlsraA0nSBkdQCwOltWFJUDHffO1Xfy5zBFe2qXUZKowOQ+xQqSHDehBB/wA+1U4TWpuLBpJHR3k+jNiTohyI2l+yxZR3OFQ/nVkZ1wYs+mcnce2X9w7j1rcMywXEMrL3WORXI+YBrY184z8MRQHgUQzR+KOSMBWVhuNx3HqDV78ocX+mWVvcbZljVmx2DYw4HyYEVZGVmTNheJqzb0pSuikUpSgFKUoBSlKAUpSgFKUoBSlKAUrhmAGTsB3JqteI80XPFJHt+Ft0rVDplv8AGcnzW3Hmf5/xGNiwEn5l54s7Fgk0mqY/ZgiBkkOe3gHbPlnFakfECZhlOFX5U9tSop/FS+RXty5yvbWSnopmRvtzP4pHJ7ln77nfAwPat0TXO462lP8AxG5qnvD0p7e8tLJQCwMO7yA5y0uCAq4GAvnknyx48N4hFKo6UgcADz8X94HfPzrf8zc+EmaG0AmTwD6UjMkdu7nAMkgBBAIDagQO4PbeIcYsreIzScVR7i+Y/VJGvSheM5KyK8QGpAMlidxjGPOuXHcX4s3w/BiLxNLSedZ8qsrdRHwSDkAEbehFbOz43DK+hWIfuFdSpI9gRvWx5E4RaookWaO4uMbuG1dMeSoCdSqO2Tuf0G35u4QLq2dcfWqNcTeauviGD5Zxg/OuvhWin+abZ7UuL+ppia6lqjdtcydKO66jygjxxjAUL2YqoG7KwzvnYHtWXNx5DtArTvjVpj8gBklmx4RVG09j4sat8G3LV1JrxgnDqrDswBH4jNdyagtRyTWq4VY3EcSxNd3ASPPTSKVo1UFi+cDGWJJOffFbImuCalNo5lijNpyXRZPww5nMsEkF1MGnt3063YBnjYao2PbJ7qT56cnc1O1YEZByD5ivmqfhyPKXkRWGhQNQB3BbP6EVu/h9zJBw27uBJN07for9QuptU7ONJSMAkHQDnGBuufKrozvg8zPpnBOXiy+6VHeV+dLW/Z0gMgkQBikkbI2knAYZ7jO1SKuzI1QpSlAKUpQClKUApSo5z1zE9lAphQSXE0iwwI2dJkfOC2N9KgEnt2xkZzQEjrxN2nbWmf7Qqtm5Ra5BPErqe5ZvtRq7RQj2WJMZ9Mk74Fekfw+4aBgWkfzJYn8y2azPVQRcsEj25lu34rO9lbyabKI4u5UPikbv0EPoBjWffHsZLZWaQxrHEgSNBhVUYAFQ9vhxw0qB9GAx5h5AdvcNnNdjyNEv7m5vYMduncvjb2bUCK5/FQZ0sMkTSoXzBez31w9hZsY44x+1XCnBGRkQxnGzsO7fdHyweRwjiURzBxESDyS5gVvzkQhv0rUcBn4hwyMpJYC5VneWSa3ly7O51FjGVBY9hgAbAVZHLB9M5cJLwaPmeVeHLphtJbK5SPKmBluIpolIU9cHSSvi+06bHPep18HOXenAb6WJI57kZREXCxQk6lVFJOkOcyEA/eGwxUEt79eIMlqxb6bfXS/S0ZWUxW0WZBEhIHhCKD7nJPer/RAoAAwAMADyAq5FTI3zHyJZ3h1vH05+4nhPTkB7Z1D7X97NQji8N3wve7zc2n/yo1w8foJox5eWtfx3NW7Vf/EPnWNYbizs9dzetGU6UCNIU1eFi5UEAqCTj1wDiuk6K544zXJVXLIxbR42B1EfIuxH6YqQ/D+yMovnXdesFAHYlUAf8e1aeLg/EI4AsfDrrKoApZR3AxkjOffFSbkjjtrY20Vtc9W2nOXf6TE0WqRjliGI04GQASRsBWTMpbXSPUnkg4xgn1/yiH8LRoGktZMh4WOnP3oycqR/l7VsM1OebeUo+ICOWOTpTp+7mQBgVP3WGcOp+e35g1xYvJmQSMjaJGQMgIDBDpJ39wa5hNTVmjBk+RmaWrqWrqWrqWrs1Udiawrbh8cbvIB43OSxOTv5D0FZJNcE0G1PsmXwwu7e3e6ubmeKEHRAnUdUJ0gyORk7g9RRt/Casfg/NFndsVtrmGVhvpVwWx66e+PevnlOHxBi+gFmOSx3OT6Z7fhXpJFurqSkiHKSLsysOxB/5VappcHn5NDObcr5PpmlQ74fc4i9tiZyq3ETdOUDsSACHA8gwOceuRXNWHmtNOmTClKUIIv8QePS2kEX0cL17idLeMuCVVpM+Igd8AH/AL2rSDh/ElAK8VcuPtCS2hKN/dUBlHyY1KubeX1vrfpFzG6sskUqjJjlQ5RgD3we48wT271FBxC9tvDeWckmNuvaDqq3uYtpEPtg/lWfP8ThwLcez5j2TnO6tP8A1K2VoR3ubTU6qPWSFvGoxuSM1hfEvjtvNbWU1o/Xn+kq9qsWG6jJtIrb5VdDYbzBIr1Tnex1aHn6T/wzo8J//ooqL818vRWVxBxW2XCRyAzxoMrok8LSIB2ODuBsdjtg54jnl+Wa5OnjXcWTLl7mKK8U6MpKm0sL7SRt5hl9M+Y2Nbeo9x7laC8KzozRXAAMdzCcNjyz5OuPI+R7jNaxeMcQsdr2H6VCP/c2w8YHrJD+pK7D3rHtUvy/2L7a7JpStVwTmO1vBm3mRz305ww+aHxD8q21cNNcM6Ts4pSlCTQ8QiVOKcOnfGnMsGo+Tyx5j/Mqyj3YVYdRHiVgk8TRSjKN33wQQcgg9wwIBBHYgVr45uLRARpPaTINhLPHIJceWoI2h2A8/Dn0rbp88VHbIzZcbbtHj8ReEC2S7v4JJI7m5WK2LlzojR5EjLKo3VseedjuMEnOw5R4XNY3LWcNnHHw9IgRc6gZJpsLksAc53Ybj7uxxgVrLzlYXSt/SEz3TsCBkdOOPIxmKIbKw/jOo+9ZvL/NJtNFpxJgrDwQ3R2jmA+zqbtHLjuGO+MgnNXwzwm6RXLHKKtk6rxu7VJUKSoro2xV1DAj3B2NeoOdxXNXFZX/ABTkuSy1T8JOPvPZOcxSeZ6ed4pD5Y2O2wFUlYXyK8kksojLOxNvuBGxY5GGy2Qa+raoX4ycPjh4istu2JJo8zqsfUKlSAjlRuusZ+egneuHBdmjT5HGa+/9oj8N+H+wrkfxadI/4sZ/DNZJNYNmSw1dYuP7Kj8DtkH2rKJqpntwtq39/wCTsWrgmupNdS1Cyjwv79YgC+cE4yBnHzpBfRyfYdW9gd/y713kwQQdwdiKknw0tra4mbh15bxTRmMyQOyjWgB8cfUHi076hvtuPTHSSZm1GSeFbqtEOPE54J5Po+fEia8eoL4z+BpX0NwPkWwtAwgt1XWcsWLOTjtuxJxudvc1xVqVHi5Z75uXuSSlKVJWKUpQGPf2EU6GOaNJEPdXUMD+Bqq+Z7U8DD9OPr8OuMoluWy0czhsIobJaF8bjcjc4/ityq2s2/pLiUt029tZMYLZfJph++l98bKD7Z7iuZxUlTOotp8Gr5a4XxSxtoxpiuExk22opJDnfRHIxZXCjyY+wOK2Y5zjXaW2vY3/AIDbOxz7MuVPzBqV3MOtCuplyMakOGHyPkfequ4twdbu7Npw6S4UxH9pumuZ3VP92oMmHkPn6YI9cUSwQk7Zaskomo4Jy0nE7u6ubrNvGtwdMXhSbWApwzEZUBdJwPvMfTeScw8NuOHW73FvxGQRxqT0roLMGP3VWQ4YZ7Ab1kcQ5Q4Rw+Ey3adQk4LzM7ySOfRQd2PsKh97DDBKk0MFzB0ENzFaXy64ZEXHU6YLMY5APFjfsO1S8Tb749qIUqXXJILvnPiNoYEurW3lM8XVQxSPHldsqdakaxkZArJj+JigfW2V0p/k6cn/AFDNav4t8eNxcW8cyvHaCNJoTpJM0jrkkOoJGkMF0DBzv5rXPBuT7i6w85a2gP3f65x7/wCyH5n2FcZceOPaNGKnC5Pn6Ez5X5sgv+oIeorRY1pIulhqzjbJ9DW9rB4PweC0j6dvGsa+eBuT6s3dj7ms6sMqvjo6V+TpLKFGScVgXV3BIpjkAdG2KsoYEe4NYvGc6t+1a6rIwVWaIYU1bPez5fMIP9HXk9sP9nkTRDfO0UmdO/8ACRWd9I4sg2ubJ8fekt5FPzOmXFY/C9WsYrbcVtOtBLEGKGSNk1DuupSuR8s138acXVmfLggmVfP8ReJ3OsJPFFEGKiSGLDOAcZXWzaQfI96jRtWSQSKzuznEpdizPn7xJ7sD+ma5ulls2S3ngkWQLtpwysF21K2e23nWSWrZubNemw4ttx79znQM6sDVjGcb4+dC1dC1dC1RRuUT0LV0LV0LV4zO2PDgn3OB+gNTRNUZHCLG5urmK3i6KNKWCl2YgaEaQ50j0U9s1bXw9+HUllcG6upkkl0GNEiBCKGILElt2JwB2GN+/lU/J3HWsb1Lq4iEsaKy4jbBTXgFwCPEQuRjI7mvpXh97HPEksTBo5FDKw8wRkfL5VYkeHrcmTdtd1+pkUpSujCKUpQClK87mdY0Z3YKiKWZjsAqjJJPoBQEU+J3OKcNtGbP7RKCkCDuWxjVj+Fcgn8B514ck8OFtZQQAYMaAN/bPiY/ixNVRxq5PEOIW17PkRS3Kxwofuwpkxgj1kfJI99qty1n0t7HvUSTR1EwueeLyQQrFbb3Vy3RgHoT9pz7Iu+fLasngfC4OGWegEKkamSWRu7NjLux8ycfkAPKtXwP9s4jcXR3itv2WD017NO/zyVTPoDWFzzxOCSYQzuBaWume721amY/s8JUbnU2XIx2UVydHbhFpNdNLxKRFNx0z9Ct5DgQoQdDOPuvIdyfIbZ9Inx20uuKR2kCSLNcwmX6TcrgRR9X+r1qNLkIQpCZ7VuuZuUXTNzb9e6iuJDJeRCQq8sRH1apgDwICfB3bYeQxvOC81cP0rFHLHBp26Mg6DJ7aGxv8s1VlySivSjqEU+2e/AeWFg0PNI9zOihFll+4oAXESfZiXA8tz5k1vqwp+MW6LqeeFV9TIoH55rQT8/W7P0bJXvbg9o4Rhfm0reFVztkZ7isNTyP3NFxiiVTKSrBTpbBw2M4ONjjzx3xUDseZ7uN5i5ivbW3H188CFDFv6Z0ykDdlTOANz5U4pwq8ubq0t+JTpDFcM7PaW7HaKONnJlm8wWCoR2OrYgisG5lgnlu+F2GlY57mPX0vspbQQRdVgRtlpF0e5znvWmGnUYtzKZZbdRLFidJkV1IdHAZWG4IIyCDXn/RkfpWLy5wn6JG8KkdISMYRuSsb4fSc+khfHtprH5r5phsEBfLyvtHCv2nP/So82P6nasiTuomlSaRuoYQv2RitPxrmIQSCGOGSecrr0R6RpTOnUzsQoyQQB54qouOcSub1i88rKRvHFExVIyN1O27MDvqP+lSHh3G7a/XqXN29jexR9GYhlUSJnIIDAg7knw7gk+WKtngklfn7+pOSM405KrNr8RHt5rGO+LmKRV+p1LkuXGeky59V7g+HBO4zmBxO2kFsA43ArI5kv4rsxRQgiytk6cIbILkjDSEH5YGd+52zitbBGy7F9S+67/i2d/yrVihtjTNmkhNK30/uzLLV0LV5vIB3/7zsP1rgtVtG9I7lq83lA7kDPbeuC1YHFYwU1EDKbjPt5H2NSkRkbjByS6MuSbcIgLyOdKRqMszHYAAb19GfDrgT2PDre3lOZEUlvQM7Fyo+WrGfPFd+V+WbO3VJre1iikdAdSr4hqAJAY749s1Ia6SPndVqnnatUkKUpUmUUpSgFVn8XOLmRoeGRtgzDq3BHcQKdl/vsMfIe9WZVCLfiW4vb6Q7SzMkfdj0ojoQKBuSdPYelWY47pBGLzl4bdBGD1RLH0FRcnqBhpCr8siphFzGkvD2vI/KFnx6OqnK/gwxUJ4XzAF4tazXEWi3hDN9YwUpqGnquu+O4Cqdye25xWJzZxnEly9rFLHw6/dRqkGjMmQZJIl76GUHfHc+WAKZ3ukdWWDysfoHDY2ckaIjLJncksDI+fU5OK8+B2VrLFDBfhXu71zemJtXfHhBx2VY8KFbY6W2O9deeF1xwWu+Lm5ihbHkmrU/wCGla3V3Jax8TjQRMbyeBh1F36USZwSCcKCQQCBuRvVJJi83WxSeG9E7fVDoQW6/Za5mJjUs2dx4hlcfd+YOPJZRcQ4jI0irLb2SfRwHAYNM/ilO+c6V0Lv5k1FBLHZkLblporKRljLYJuOIzjSAMd+mp/z71YfKvB/olskROp92kb+KRzqc/mcfICs+ontjS8lmONsx4OS7BG1LZwZ90DfocgVkX/LFnP+9tYWPbPTUH/EAD+tY93xa4ldo7GON+nkPNMzCMOP6tAoy7A7MQQFO25BAjXHviPF/R5aFgt5IOn0dWWikPhcnbsu5DYwdqyRjkk1Rf6SreZra2N3P9HjCQI+hACSPBsxySc5bJ+WKtf4QcvCC2Nyy4kucFR6RD7A/vfa/FfSqz5M5fN5dR24/dr45j/u1O4+bHw/jnyq6+buZouHwgkapG8MMI2LEf5INsny+ZFbdVKksMe/J20o0q67/qefOfNaWMYAAe4k/dRZ7/zN6IPXz7fKoZ5mZ3nuH1ytu7nYAeSr/Co7AUklklkeedtc0m7N5AeSqPJRXWPSZ7USfu/pMWv006xnPtUY8agv1NkMPwoPJJc+3scJdAkDcEjUuVK6lPmuR4h7ivXh/CXvbhbeFY9ekuXkGQiAgZ2GTkkDA9auvmTl+G9iMcw3G6OPtI3qp8vl2NV1yDaSWfGJLe4xrNuQrDtIA4ZWX5rqyPIqR5VxHPui2u0Vz1TlDa+yMX1rLbzPbzqFlTB8OdLKezIT3Xy9jtWNPMFUsewGasj4x8K1W8VymBJC4Use3TkOk6vYPp+WTVf8V5cvljk6lpIqKpZ3BRlCDdmU6vFtvirMeRSimy3HrEoNTfK/f2PLhdl9PmhtYzkzSKDp7qgOp29sKCd6nZ+Dt71tAuIPo+dpWDGTT5ZjwFLf3seftVu8FsbUAXFtFCOuoYyxoqmRWAYEsBk5771s6vo83Jrcsp7k64rgqHjHwVwAbK6ZTjdLgawTgZIdcFc9yMHc7Y7VzwD4M+NWv51kRTnoxKQrEHI1O25X2AHzq3aVJT+Iy7du50BSlKFIpSlAKUrX8e41DZwNPcOEjXzPcnyVR5sfIUBsK+ZbDi5itRbw5M0RZZGGFRMOw1NK3hUHGQd89u9SXmnmW9vSkcqyRLcfuOHQHE0yH71xJj6qLAORtkathgsNLNyu1tepb34jI6AnjijyIUOoqy4P22HmTknzzXeNu6Xkk1PJ/BGu7sRQdN7hwZDcTqxjRFIBaKNgTKwJ2Z9sjsMaqtnjPwjgks5lDPNfOuRczMSxdTqAA7Ihxp2GwPniolacWW34lY3A8MauYJD2GiYaQT6KrYNXzScdsqBQ8nHHlFvlCvELGZWltX8LSALok6eThiVOoYz+O2dzxnmyW6jZYIZrOPTia7uUERjTzWMZyzncZzsfwIsXmLlOzvwBdQJIQMBt1YD0DqQwHtmodzD8PuHWdrPctHJL0ImdEmmd01Kp0jSTgjOBg571XQsjXw7tY7ubrxLps7L6q2Q+chGZJW/nII/xeoqynXII33GNjg/gfI1oeQuF/RrC3jIw2gO39qTxnPyzj8K39eVmnum2bYRqJ0ghVFCoAqqMADYACoRY8MsnteKx34ylrdSSq4IEkayosi9NvIls4HYk4INTqoxxzlW0aVrydnVQFeZdeIpOkPA0qfe0jt/zzXeDKoSbZGSLkuDSco20fCeH/SJgxnuCp0AZd2baGFABknB9O5Y+VajiHJXGLu5eaa3QOR4S0qdNExkIoBLZ3wdhk53qwOS+EPdTf0ndJjYizhb+riP9Yw8pJBv7DH4T6tuPH80u2U/HlGVx+/1Pk65ugqsTkMMjSRghhtpKncMDtis3iPLN9bxqt3bSssiBg6IXHiAOl9I8Djtg+Y8+9fQ3E+G8Pgk+mXEdrHIP6+QIpz2B1n72Ns9608vxKt3JWyiuLxu2YYyIwf5pX0qB7jNWcLs0z/iGSUk0vFV2mQjlDjfE4LbXdWc01ogOJtlmVF82iJ1SADzwNhnJrfczp1oIOIWo1y2468WxBeJ1+sTtkaoySNu4FduKxcQv1Iu5Y7K07vDAxeRkxkrJOcBR66RuMg10fma3SIQ8PQ3TKuiOOAFkXAwNc32EAGO5zWHJs3Xj+vsVRcq9Ru2EV9a+sNxF/wAMi/oRn8CK13ItwZLFEl3khLW8gO+WhYx7/NQD+NZXKPC3tbOCByGeNMMRuMkliAfQZx+FaHgz3Yv+JraQRzRrJE5VpuiepJCuvSdDA7jfOPLvVUYOVxidOVU2SL4ZT9IXHD2JzZyfVk5OYJsyRbnvpyye2kVOKhnJ3BroXU95dpHC0kaRJEj9QhUZmLO+ACSTgY8qmdenC9qvsxyq+BSlK6IFKUoBSlKAVW/NI63HLWG5/cR27TQIfsvca8E+jMqDIHl386n3FOIxW0TzTuI40GWZuw/1JOwA7naqM5z41NxOaAmKVFOTY20eFnkY9p3f+qQYyPLbO4GSJRLuQ7u2try8+myqnEZZiMzELqgz9SIWPhKEeQOcgA9hXr8a+G/VW14P/bS6ZD6RTYRj74bQfxNY3/gTil1bpb395btG2DIRCGlXByVRyAuSNteMj387Cv8Ag0ctq1qwPSaLpd8kLp0jc75HfPrROgU3f8JSWCSH+Ncau+/dT+Bwasv4acfN5YxtJ+/iJhmB79SPYk/2hhvxqsuBl1V7eb99bOYZPfT9lvky4IPnW15S4j9C4muTiC+xG3os6/uj/eGU+eK1ZoqUVJBlxVCPi5Jqs47bf9ruYYNvQuHb8NKGuvxE50ltHitbREe6mUuDJnRGg21EDdiSDge2/oaz4FPLc8XtfpF5JcSR9R5FcFFRlUqoSPAC7nOQNxisk7UHImKtouDHpSucV0lkCjLEKPUnA/M14xvO9R2Gy/pW6KHewtHHU32nuF30H1jj2LZ7tgeVaHnznyBIuhazq80rdMtCdZjU7Mw093xsAD3OfKo9yvzFLw3opbPMweQD+j5tLuwc4JQKNUTd232znIrdpdO3634M+bJ4R9C1F/iFzK9jboYVVrieVYIQ32db+bY8gAf0qUVqOaeXYb+3aCcHB8SsuzI4+y6nyYf6jzrYZiFWfJcRkE9873tz5vNuin0ji+wq57DBqRTzpEhZ2WONRuWIVQPmdhUd5e4xM1lP1MNc2jSwuTsHkhGzEejDSfxNZXJXK0V5bwX18TdTSoJAsmOlHq3wkI8O3bJBO1edHFPJJ7n0a3OMEqR5f+Ket4eH28t42cakHThBHfNw40/4c1kx8tcSuv8AzV0lpHnPStBqf+9O+wOf4V3qeqoAAAwBsAK5rXDTwj4KJZZMhsfw6hP767v5h6Pcso/KMJUh4JwO3s4+nbRLGhOohe5PbLMd2O3cmtjSrUkujhtsUpSpIFKUoBSlKAUpSgKX5x46by5LGMzQW830eztvK5vOzO/l04+2+3vuRU+5J5R+hh5p3619NvNOf/on8MY2G2M4GwwAIJJwaW0tUsrq2uisMhkgvrIdUhtTOrsg8aNuQcgg+vnXrwrnG+adLaK/tZpmGVS6sp7dmABJ+yAM4BP4GoJLgpUE5W51uJ757Ka3iZo01ST20peONt8K4ZQQxx2BJ9tjid1JBVvxT4Z9GuE4ig+qfTDdY8t8RSn5E6D7aa0HF7ETwtHnBIyrD7rDdWGPQ4NXTf2aTRvFKoaORSrKfMEYNUyLJrOd7GVixiAaF2xmSA7Kf7SnKH3APnWnBP5GSjacVvoOJcFkurlcXtkjqWUlGjuFAAII7qx0tjcb47io9ecAguFXrr1GAA6mysR5brjNYfMVmsYmmaWRIJFUXESHHWKH6sE/M4/03ri04JLEim1meIEZMMoEignfGe649s11CDi2mrB6/wBAxRgASXeMhcLLJgZ7dvL1Pl515nly0LOWilldNjrMhzn+EsQrfga9Q/ERsVtG99Ug/SuRDfv9qW3i940ZyP8AEQK7UI+I/sSZXKPLjXtzNbxqtnBCqmV4dJlYyA6ED4whwCSfFjA9ci3eXuVbSyUC3hRWxgyYBkb1LSHxEk71V/I3HF4TcmG4cG2uiXNxIMMs4AGHcbaCBtntv5ZNXQjggEEEHcEbgg+hrLkvdTOTtXhfXiQxtLK4SNBqZmOAAK96jHxE5ZbiNp0Y3COrrIobOhymcJIBvoOfwIB3xVYILydzDHd8R4gEV1huAk0QdcFlCiGRwPRiAa0XLHPt5YQGIdCaGzJSSNldJAokZQBKDpLbZwV7EVi2kSTPJKWuLaWJjDIEmZQCpAZVYfdJA2GPlvv6vapby2caRAwNdxdXUc6yz+e+WIIDHO2yjcZFdx0+2Up+Gdt3FI+gIn1KG3GQDv3333rvSlcHApSlAKUpQClKUApSlAKUpQGu5i4zHZ20tzL9iJCxHmT2VR7lsAfOqf4Nwi5v7qRDIyXMmHv7lftQRuPq7SAnOltP2iPTfOMGffFm2d7DUilxDNHNIijJaONwzgDzwPF+FR7lTjAsOvKkbXdjdzvcLcWw6jo8mMpLEPFgYxkdj3AztBJYfAuCQWcIhto1jjHkO5Pqx7s3ua2NV/cfEC5kH7JwyfTnHVu2W2Qe+DksPyrSTc7XscsGu84fIzzJGbS2UyEq7hW+s1FgQuTnGMjz7VJFFt1DfiZy091As1sP2u2JeL+cEeOM+zD9QO1TKvK6uFjRpHOERSzE+SqMk/kKJ0D51N+t9PbxqCFjzNKpBBV1OlUb3DZJHmMVKq0vLrmdri9ddLXcpcDGMRgkIPn3389jW6r0MdtW/J0K4c4BIGT6DG/tvtXNKsBiQ3MU4Zdmxs8bjcezIf8A8PlXfhF9d8OObM9WDOTaStsPXoyd4z7HI3NdOA8uR3/E5VkaRGjtFMbxsVKsZT4vRttsHINc8XWbh8qw3wGhziK6UaY3Pow36b48icHfFZ3KEntkQWZypzpbX+VjYpOv24JBpkX18P3l/mGRuO1SOqN4hwxJtLHUsi7pLGdLofIq43FSPlz4gSWzLDxQgxkhUvFGBvsBOo+wc/fG3rjc1TkwuPPgUaHiFv0OK38OMK7LcJ79RRrP+MEVr+biRau6/ajZJB/cdW/yzUh+JYReLWcisC01tJGcEHwoeopx6HJwfPHtWs4rb9SCVP4o2H5qRV+L1Y6CLrglDqrDswBHyIzXpUe+Ht51uGWbk5JgQE+pVQrfqDUhrEQKUpQClKUApSlAKUpQClKUAqHc28u8NhimvJ4unoUs7wu8LP6A9Nl1MSQBnzIqY1C/ixau9mjKpeOG4imnRRktDG2XAHnjZvkDQFU3HLLBoupH1b+9JNvayO8q28Z31SM5JOkdyc5IO2xq4eQuSIOFwhIwHmbeSYjxMfQfwoPJR+pyai73EgvDxPh6QX6yQCEoJhGyYbVlWIIwfNSAdq13H+d7xm6ctzb2pbYQWYN5dMe5UH7CEjsdsVCZLRa97xOGEqJpY4y5CqHdVLEnACgnc59KxuaOGtdWdxbowVponjDHsCykb48qoq+jRorqAWDLdSmGFZruXq3Ly3BGnUCp6Z6asxAIx4dt6+g7SIpGikliqhST3OBjJ+dSQUVexXnDIF+mWbCGMKnWhkSRT90ZXYrk47+tekfHYfvl4j/vkaP/AImGn9asf4uwh+D3gPkgb/C6t/yqExnYfKtmGcpEo5BzuO1KAUrQSZPIsmjjPtNZso/tRyhv/q1Wre2ccyNHKivGwwysAwI9waoziN3NBdWc1sEM6O4AkzpKtGQ4Yjft298Vb3JfHjf2iXDR9MsXUqG1DMbtGSrYGQSue3+tYM0ak2QyC8f5InssyWAae2G5tScyRjz6LH7a4+4d9tic1pbW6iuUOnDqcq6sNwfNXU7g+xq8Kh/N/Icd23Xgb6PeD+tUbSY+7Mn3x5Z7jb0xU48zjw+hZS8fDEilklVf/L3C9ySRC0SjAJ+6urVjyC1NMVrIrhop2truIQ3XcjusoxgPG33lIHbuMEeRxs61Y6q0SSv4MNjhcaf7KWZPymdv+qpzVffBU/sdx7Xs2P8AhqwawPs5FKUqAKUpQClKUApSlAKUpQClKUBG77kLhszl5LOAsTkkJpyfU6cZPzracJ4HbWoItoIoc9+mirn5kDJ/GthSgKR5ftZ5hbcVgjFw30q5meEvoLCQ9BCrN4coqbA+u2KkHHeZOIMmq4aDhNv952kWedseUYA0AkZ8iR5Vtj8OVQuLa9vLaGRi5hjZNKltz0yVJQe2a2HCOQLKA6zGZ5iMGa5YzSHbHdtl2J+yB3qCeCnOZWjWJWtri7ZLm1kLm6kcmUdSONDpbbuSwIHapOawecOUxDClrd9RILdi1pfohlVUZsmK4QbrjbD9jgHbBB0l7xkgEfTbeRQCxNpFM8uhdyQrDppt3ZmwO9X4cihdkm8k4tAsvSaVBJt4Sd8nsPTJ9KzK0vE7WZo7S0dFggmzcmFfE2iPTgyzEZkld2BJGnAHn5butOKbmrBreMIfC0akzHMaHfC68anb2AXP6edWB8JOJq9itsQFmsz0ZFG2w3jfHo6758zqqC3U8hkjt7dVe4lzpDEhVQfadyNwo7e52FYdlxibh/EurIE1RyJbXCxMxWVJQHQoCMmRM509/LOKqz03Xkhl+UpSspBoub+VIOIw9KcEFd45F2eNvVT+WR5/lVbTcrcWtvqxDFeDOEmWVYjjyMiP5+ukn8e9XNSuozcegRv4fcutYWawyMHlZmklZe2uQ5IHsBgZ88Z2zipJSlcgUpSgFKUoBSlKAUpSgFKUoBSlKAUpSgFKUoBXjdWqyRvG4yjqVYeoYYP6GvalAVBx3hDwxxRXzSRm1yLfiEaGWNoyNOm4QZKHSF1ZwCVyGrRyupHj4vYqnrDGXkPyQud/kDV915pbqDkKoPqAM/nUqUlwmTZTcVpcxwO3DrO4EIKtPczeG6uEDDWIUI1Dw5IO38oB79eDpBDfte3Oua0d2uLWWGFpU6kmATKUyyyIBpUFffORV1VB+dOBrbpLeWsktvN9pxEV6cjeskTKylv5gAT61As2VrzV9JIFpHJ0/vTyxtEoHoiOA0jH5BR3ycaTvrO7WTIBBZDhgPIkZwfQ4wce49aqH4a8VueMFxdXEqondINMWr+04XWP7rLVv2VmkKCOJAiL2VRgb7n8ScknzJJqBwe9KUqSBSlKAUpSgFKUoBSlKAUpSgFKUoD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1277" name="Picture 13" descr="http://enseignement.reginaassumpta.qc.ca/paliotti_ricard/images/varia/tolking_on_pho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5157192"/>
              <a:ext cx="1235459" cy="1368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48301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2"/>
              </a:rPr>
              <a:t>http://www.freddiesville.com/games/this-that-these-those-demonstrative-pronouns-sentence-monkey-game/</a:t>
            </a:r>
          </a:p>
          <a:p>
            <a:endParaRPr lang="es-MX" dirty="0">
              <a:hlinkClick r:id="rId2"/>
            </a:endParaRPr>
          </a:p>
          <a:p>
            <a:endParaRPr lang="es-MX" dirty="0" smtClean="0">
              <a:hlinkClick r:id="rId2"/>
            </a:endParaRPr>
          </a:p>
          <a:p>
            <a:endParaRPr lang="es-MX" dirty="0" smtClean="0">
              <a:hlinkClick r:id="rId2"/>
            </a:endParaRPr>
          </a:p>
          <a:p>
            <a:endParaRPr lang="es-MX" dirty="0">
              <a:hlinkClick r:id="rId2"/>
            </a:endParaRPr>
          </a:p>
          <a:p>
            <a:r>
              <a:rPr lang="es-MX" dirty="0" smtClean="0">
                <a:hlinkClick r:id="rId2"/>
              </a:rPr>
              <a:t>http://www.grammar.cl/Games/This_That_These_Those.htm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smtClean="0">
                <a:hlinkClick r:id="rId3"/>
              </a:rPr>
              <a:t>http://learnenglishkids.britishcouncil.org/es/grammar-games/these-those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478413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PRACTICE DEMOSNTRATIVES ON THE FOLLOWING WEBSITES.</a:t>
            </a:r>
          </a:p>
          <a:p>
            <a:pPr algn="ctr"/>
            <a:r>
              <a:rPr lang="es-MX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CLICK ON THE LINK AND PRINT FINAL SCORE FOR EACH</a:t>
            </a:r>
            <a:endParaRPr lang="es-MX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995805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BIT OF THIS AND A BIT OF THAT / A FEW OF THESE AND A FEW OF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THOSE</a:t>
            </a:r>
          </a:p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is a circular/chain-rotating game designed to circulate vocabulary quickly and combine it with correct use of this vs. that and these vs. those. 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either the blue set (for this/that) or red set (for these/those)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person in the circle looks at the card in front of them, points at it and states "this is a..." (blue set) or "these are..." (red set).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next student cannot take their turn until the preceding student has correctly indicated and stated what the cards in front of them and next to them are. 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65</Words>
  <Application>Microsoft Office PowerPoint</Application>
  <PresentationFormat>Presentación en pantalla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7</cp:revision>
  <dcterms:created xsi:type="dcterms:W3CDTF">2014-09-28T23:00:08Z</dcterms:created>
  <dcterms:modified xsi:type="dcterms:W3CDTF">2014-09-29T01:31:05Z</dcterms:modified>
</cp:coreProperties>
</file>