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765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91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783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02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69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67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222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2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36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987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787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62E90-1145-4F08-8DD4-99701568DF00}" type="datetimeFigureOut">
              <a:rPr lang="es-ES" smtClean="0"/>
              <a:t>08/12/2014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2A014-312A-4660-BB8A-1A9A817CF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751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lingvistov.ru/wp-content/uploads/2013/11/pers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3" y="35496"/>
            <a:ext cx="6829967" cy="905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88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188640" y="179512"/>
            <a:ext cx="6416027" cy="4452938"/>
            <a:chOff x="281051" y="47054"/>
            <a:chExt cx="6416027" cy="4452938"/>
          </a:xfrm>
        </p:grpSpPr>
        <p:pic>
          <p:nvPicPr>
            <p:cNvPr id="2050" name="Picture 2" descr="http://1.bp.blogspot.com/-GUVHtQqOqpA/U1aNKa6U8mI/AAAAAAAACEU/pPWB12AChuk/s1600/types-of-peopl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9E4"/>
                </a:clrFrom>
                <a:clrTo>
                  <a:srgbClr val="F8F9E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57" t="29452" r="83864" b="47651"/>
            <a:stretch/>
          </p:blipFill>
          <p:spPr bwMode="auto">
            <a:xfrm rot="5400000">
              <a:off x="5476636" y="327221"/>
              <a:ext cx="1031962" cy="1408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1.bp.blogspot.com/-GUVHtQqOqpA/U1aNKa6U8mI/AAAAAAAACEU/pPWB12AChuk/s1600/types-of-peopl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6F9F3"/>
                </a:clrFrom>
                <a:clrTo>
                  <a:srgbClr val="F6F9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36" t="29452" r="71286" b="47651"/>
            <a:stretch/>
          </p:blipFill>
          <p:spPr bwMode="auto">
            <a:xfrm rot="16200000">
              <a:off x="5160885" y="2439304"/>
              <a:ext cx="1031962" cy="1408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http://1.bp.blogspot.com/-GUVHtQqOqpA/U1aNKa6U8mI/AAAAAAAACEU/pPWB12AChuk/s1600/types-of-peopl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AF9F5"/>
                </a:clrFrom>
                <a:clrTo>
                  <a:srgbClr val="FAF9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80" t="26937" r="44165" b="49053"/>
            <a:stretch/>
          </p:blipFill>
          <p:spPr bwMode="auto">
            <a:xfrm>
              <a:off x="689854" y="646381"/>
              <a:ext cx="989045" cy="14773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http://1.bp.blogspot.com/-GUVHtQqOqpA/U1aNKa6U8mI/AAAAAAAACEU/pPWB12AChuk/s1600/types-of-people.jpg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80" t="7881" r="44165" b="73002"/>
            <a:stretch/>
          </p:blipFill>
          <p:spPr bwMode="auto">
            <a:xfrm>
              <a:off x="281051" y="2915816"/>
              <a:ext cx="989045" cy="1176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http://belgiumstjohn.files.wordpress.com/2013/03/traits.pn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051" y="47054"/>
              <a:ext cx="6100277" cy="44529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6" name="Picture 8" descr="http://1.bp.blogspot.com/-x8riZZaDY8I/TygFluWZF3I/AAAAAAAAAXM/Q-VpAvILOU0/s1600/peop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56" y="4862388"/>
            <a:ext cx="6153150" cy="410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9370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AulaDigital</dc:creator>
  <cp:lastModifiedBy>AulaDigital</cp:lastModifiedBy>
  <cp:revision>2</cp:revision>
  <dcterms:created xsi:type="dcterms:W3CDTF">2014-12-08T13:10:16Z</dcterms:created>
  <dcterms:modified xsi:type="dcterms:W3CDTF">2014-12-08T13:27:48Z</dcterms:modified>
</cp:coreProperties>
</file>