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58" r:id="rId4"/>
    <p:sldId id="259" r:id="rId5"/>
    <p:sldId id="263" r:id="rId6"/>
    <p:sldId id="260" r:id="rId7"/>
    <p:sldId id="265" r:id="rId8"/>
    <p:sldId id="266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283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234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793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45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941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174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026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201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685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7790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28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8E4D3-E1F9-43BE-8036-2B127EDB64C2}" type="datetimeFigureOut">
              <a:rPr lang="es-MX" smtClean="0"/>
              <a:t>13/03/2014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7D246-C0B7-4D39-80CD-74FA6F0C7B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099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501">
            <a:off x="782972" y="2595315"/>
            <a:ext cx="3810340" cy="94297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 rot="705438">
            <a:off x="6408828" y="2892257"/>
            <a:ext cx="18389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Isabel</a:t>
            </a:r>
          </a:p>
          <a:p>
            <a:pPr algn="ctr"/>
            <a:r>
              <a:rPr lang="es-E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Leslie</a:t>
            </a:r>
          </a:p>
          <a:p>
            <a:pPr algn="ctr"/>
            <a:r>
              <a:rPr lang="es-ES" sz="28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Larissa</a:t>
            </a:r>
          </a:p>
          <a:p>
            <a:pPr algn="ctr"/>
            <a:r>
              <a:rPr lang="es-ES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Montserrat</a:t>
            </a:r>
            <a:endParaRPr lang="es-ES" sz="24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89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8538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320695" y="836712"/>
            <a:ext cx="25026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Objetivo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835696" y="1844824"/>
            <a:ext cx="5836911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3200" dirty="0" smtClean="0">
                <a:latin typeface="Comic Sans MS" panose="030F0702030302020204" pitchFamily="66" charset="0"/>
              </a:rPr>
              <a:t>Reconocer e identificar el uso de la página PIXTON.</a:t>
            </a:r>
            <a:endParaRPr lang="es-MX" sz="3200" dirty="0" smtClean="0">
              <a:latin typeface="Comic Sans MS" panose="030F0702030302020204" pitchFamily="66" charset="0"/>
            </a:endParaRPr>
          </a:p>
          <a:p>
            <a:pPr lvl="0" algn="ctr"/>
            <a:r>
              <a:rPr lang="es-ES" sz="3200" dirty="0" smtClean="0">
                <a:latin typeface="Comic Sans MS" panose="030F0702030302020204" pitchFamily="66" charset="0"/>
              </a:rPr>
              <a:t>Desarrollar calidad y eficacia en el proceso educativo.</a:t>
            </a:r>
            <a:endParaRPr lang="es-MX" sz="3200" dirty="0" smtClean="0">
              <a:latin typeface="Comic Sans MS" panose="030F0702030302020204" pitchFamily="66" charset="0"/>
            </a:endParaRPr>
          </a:p>
          <a:p>
            <a:pPr lvl="0" algn="ctr"/>
            <a:r>
              <a:rPr lang="es-ES" sz="3200" dirty="0" smtClean="0">
                <a:latin typeface="Comic Sans MS" panose="030F0702030302020204" pitchFamily="66" charset="0"/>
              </a:rPr>
              <a:t>Incentivar a la realización de comic</a:t>
            </a:r>
            <a:endParaRPr lang="es-MX" sz="3200" dirty="0" smtClean="0">
              <a:latin typeface="Comic Sans MS" panose="030F0702030302020204" pitchFamily="66" charset="0"/>
            </a:endParaRPr>
          </a:p>
          <a:p>
            <a:pPr lvl="0" algn="ctr"/>
            <a:r>
              <a:rPr lang="es-ES" sz="3200" dirty="0" smtClean="0">
                <a:latin typeface="Comic Sans MS" panose="030F0702030302020204" pitchFamily="66" charset="0"/>
              </a:rPr>
              <a:t>Avivar la creatividad e imaginación del estudiante.</a:t>
            </a:r>
            <a:endParaRPr lang="es-MX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4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" y="-27384"/>
            <a:ext cx="9144000" cy="688538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763688" y="764704"/>
            <a:ext cx="5404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¿</a:t>
            </a:r>
            <a:r>
              <a:rPr lang="es-ES" sz="54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Que es Pixtón</a:t>
            </a:r>
            <a:r>
              <a:rPr lang="es-E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655675" y="1905794"/>
            <a:ext cx="5620068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200" dirty="0" smtClean="0">
                <a:latin typeface="Comic Sans MS" panose="030F0702030302020204" pitchFamily="66" charset="0"/>
              </a:rPr>
              <a:t>Es una Herramienta gratuita. Sirve para crear divertidos cómics, es adecuada para trabajar con los alumnos. A </a:t>
            </a:r>
            <a:r>
              <a:rPr lang="es-MX" sz="3200" dirty="0">
                <a:latin typeface="Comic Sans MS" panose="030F0702030302020204" pitchFamily="66" charset="0"/>
              </a:rPr>
              <a:t>demás </a:t>
            </a:r>
            <a:r>
              <a:rPr lang="es-MX" sz="3200" dirty="0" smtClean="0">
                <a:latin typeface="Comic Sans MS" panose="030F0702030302020204" pitchFamily="66" charset="0"/>
              </a:rPr>
              <a:t>puede ser en </a:t>
            </a:r>
            <a:r>
              <a:rPr lang="es-MX" sz="3200" dirty="0">
                <a:latin typeface="Comic Sans MS" panose="030F0702030302020204" pitchFamily="66" charset="0"/>
              </a:rPr>
              <a:t>español e inglés.</a:t>
            </a:r>
          </a:p>
          <a:p>
            <a:pPr algn="ctr"/>
            <a:endParaRPr lang="es-MX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9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8538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744325" y="2060848"/>
            <a:ext cx="565535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600" b="1" dirty="0" smtClean="0">
                <a:latin typeface="Comic Sans MS" panose="030F0702030302020204" pitchFamily="66" charset="0"/>
              </a:rPr>
              <a:t>Pixtón permite a los usuarios mostrar su creatividad con fines educativos o incluso en el uso personal.</a:t>
            </a:r>
          </a:p>
          <a:p>
            <a:pPr algn="ctr"/>
            <a:endParaRPr lang="es-MX" sz="3600" b="1" dirty="0">
              <a:latin typeface="Comic Sans MS" panose="030F0702030302020204" pitchFamily="66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30512" y="787351"/>
            <a:ext cx="5905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¿</a:t>
            </a:r>
            <a:r>
              <a:rPr lang="es-ES" sz="44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Que permite Pixtón</a:t>
            </a:r>
            <a:r>
              <a:rPr lang="es-ES" sz="4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4" t="39477" r="4645" b="38146"/>
          <a:stretch/>
        </p:blipFill>
        <p:spPr>
          <a:xfrm rot="714174">
            <a:off x="6255083" y="4449574"/>
            <a:ext cx="1962426" cy="171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88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979712" y="571327"/>
            <a:ext cx="45624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¿</a:t>
            </a:r>
            <a:r>
              <a:rPr lang="es-ES" sz="44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Cómo lo utilizo</a:t>
            </a:r>
            <a:r>
              <a:rPr lang="es-ES" sz="4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403648" y="1761778"/>
            <a:ext cx="6192688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800" b="1" dirty="0" smtClean="0">
                <a:latin typeface="Comic Sans MS" panose="030F0702030302020204" pitchFamily="66" charset="0"/>
              </a:rPr>
              <a:t>1º) Nos Registramos en Pixtón. </a:t>
            </a:r>
          </a:p>
          <a:p>
            <a:pPr algn="ctr"/>
            <a:r>
              <a:rPr lang="es-MX" sz="2800" b="1" dirty="0" smtClean="0">
                <a:latin typeface="Comic Sans MS" panose="030F0702030302020204" pitchFamily="66" charset="0"/>
              </a:rPr>
              <a:t>2º) Encontramos tres opciones para trabajar con Pixtón</a:t>
            </a:r>
          </a:p>
          <a:p>
            <a:pPr algn="ctr"/>
            <a:r>
              <a:rPr lang="es-MX" sz="2800" b="1" dirty="0" smtClean="0">
                <a:latin typeface="Comic Sans MS" panose="030F0702030302020204" pitchFamily="66" charset="0"/>
              </a:rPr>
              <a:t>3º) Configuramos nuestra cuenta.</a:t>
            </a:r>
          </a:p>
          <a:p>
            <a:pPr algn="ctr"/>
            <a:r>
              <a:rPr lang="es-MX" sz="2800" b="1" dirty="0" smtClean="0">
                <a:latin typeface="Comic Sans MS" panose="030F0702030302020204" pitchFamily="66" charset="0"/>
              </a:rPr>
              <a:t>4º) Diseñamos nuestro primer cómic desde la página "crear".</a:t>
            </a:r>
          </a:p>
          <a:p>
            <a:pPr algn="ctr"/>
            <a:r>
              <a:rPr lang="es-MX" sz="2800" b="1" dirty="0" smtClean="0">
                <a:latin typeface="Comic Sans MS" panose="030F0702030302020204" pitchFamily="66" charset="0"/>
              </a:rPr>
              <a:t>5º) El cómic elegido se abrirá en una nueva página.</a:t>
            </a:r>
            <a:endParaRPr lang="es-MX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702352" y="806288"/>
            <a:ext cx="55563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Material o Recursos.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194517" y="177281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Comic Sans MS" panose="030F0702030302020204" pitchFamily="66" charset="0"/>
              </a:rPr>
              <a:t>Internet</a:t>
            </a:r>
            <a:endParaRPr lang="es-MX" sz="2800" b="1" dirty="0" smtClean="0">
              <a:latin typeface="Comic Sans MS" panose="030F0702030302020204" pitchFamily="66" charset="0"/>
            </a:endParaRP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Comic Sans MS" panose="030F0702030302020204" pitchFamily="66" charset="0"/>
              </a:rPr>
              <a:t>Imaginación</a:t>
            </a:r>
            <a:endParaRPr lang="es-MX" sz="2800" b="1" dirty="0" smtClean="0">
              <a:latin typeface="Comic Sans MS" panose="030F0702030302020204" pitchFamily="66" charset="0"/>
            </a:endParaRP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Comic Sans MS" panose="030F0702030302020204" pitchFamily="66" charset="0"/>
              </a:rPr>
              <a:t>Computador</a:t>
            </a:r>
            <a:endParaRPr lang="es-MX" sz="2800" b="1" dirty="0" smtClean="0">
              <a:latin typeface="Comic Sans MS" panose="030F0702030302020204" pitchFamily="66" charset="0"/>
            </a:endParaRP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Comic Sans MS" panose="030F0702030302020204" pitchFamily="66" charset="0"/>
              </a:rPr>
              <a:t>Actitud</a:t>
            </a:r>
            <a:endParaRPr lang="es-MX" sz="2800" b="1" dirty="0" smtClean="0">
              <a:latin typeface="Comic Sans MS" panose="030F0702030302020204" pitchFamily="66" charset="0"/>
            </a:endParaRP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Comic Sans MS" panose="030F0702030302020204" pitchFamily="66" charset="0"/>
              </a:rPr>
              <a:t>Compromiso</a:t>
            </a:r>
            <a:endParaRPr lang="es-MX" sz="2800" b="1" dirty="0" smtClean="0">
              <a:latin typeface="Comic Sans MS" panose="030F0702030302020204" pitchFamily="66" charset="0"/>
            </a:endParaRP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Comic Sans MS" panose="030F0702030302020204" pitchFamily="66" charset="0"/>
              </a:rPr>
              <a:t>Responsabilidad</a:t>
            </a:r>
            <a:endParaRPr lang="es-MX" sz="2800" b="1" dirty="0" smtClean="0">
              <a:latin typeface="Comic Sans MS" panose="030F0702030302020204" pitchFamily="66" charset="0"/>
            </a:endParaRP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Comic Sans MS" panose="030F0702030302020204" pitchFamily="66" charset="0"/>
              </a:rPr>
              <a:t>Disposición</a:t>
            </a:r>
            <a:endParaRPr lang="es-MX" sz="2800" b="1" dirty="0" smtClean="0">
              <a:latin typeface="Comic Sans MS" panose="030F0702030302020204" pitchFamily="66" charset="0"/>
            </a:endParaRP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Comic Sans MS" panose="030F0702030302020204" pitchFamily="66" charset="0"/>
              </a:rPr>
              <a:t>Imaginación </a:t>
            </a:r>
            <a:endParaRPr lang="es-MX" sz="2800" b="1" dirty="0" smtClean="0">
              <a:latin typeface="Comic Sans MS" panose="030F0702030302020204" pitchFamily="66" charset="0"/>
            </a:endParaRP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Comic Sans MS" panose="030F0702030302020204" pitchFamily="66" charset="0"/>
              </a:rPr>
              <a:t>Videos y presentación</a:t>
            </a:r>
            <a:endParaRPr lang="es-MX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2339752" y="1645593"/>
            <a:ext cx="48965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200" b="1" dirty="0" smtClean="0">
                <a:latin typeface="Comic Sans MS" panose="030F0702030302020204" pitchFamily="66" charset="0"/>
              </a:rPr>
              <a:t>Es de gran facilidad, te brinda variedad </a:t>
            </a:r>
            <a:r>
              <a:rPr lang="es-ES" sz="3200" b="1" dirty="0">
                <a:latin typeface="Comic Sans MS" panose="030F0702030302020204" pitchFamily="66" charset="0"/>
              </a:rPr>
              <a:t>de </a:t>
            </a:r>
            <a:r>
              <a:rPr lang="es-ES" sz="3200" b="1" dirty="0" smtClean="0">
                <a:latin typeface="Comic Sans MS" panose="030F0702030302020204" pitchFamily="66" charset="0"/>
              </a:rPr>
              <a:t>opciones,</a:t>
            </a:r>
            <a:endParaRPr lang="es-MX" sz="3200" b="1" dirty="0">
              <a:latin typeface="Comic Sans MS" panose="030F0702030302020204" pitchFamily="66" charset="0"/>
            </a:endParaRPr>
          </a:p>
          <a:p>
            <a:pPr lvl="0" algn="ctr"/>
            <a:r>
              <a:rPr lang="es-ES" sz="3200" b="1" dirty="0" smtClean="0">
                <a:latin typeface="Comic Sans MS" panose="030F0702030302020204" pitchFamily="66" charset="0"/>
              </a:rPr>
              <a:t>disponibilidad </a:t>
            </a:r>
            <a:r>
              <a:rPr lang="es-ES" sz="3200" b="1" dirty="0">
                <a:latin typeface="Comic Sans MS" panose="030F0702030302020204" pitchFamily="66" charset="0"/>
              </a:rPr>
              <a:t>en varios </a:t>
            </a:r>
            <a:r>
              <a:rPr lang="es-ES" sz="3200" b="1" dirty="0" smtClean="0">
                <a:latin typeface="Comic Sans MS" panose="030F0702030302020204" pitchFamily="66" charset="0"/>
              </a:rPr>
              <a:t>idiomas y </a:t>
            </a:r>
            <a:endParaRPr lang="es-MX" sz="3200" b="1" dirty="0">
              <a:latin typeface="Comic Sans MS" panose="030F0702030302020204" pitchFamily="66" charset="0"/>
            </a:endParaRPr>
          </a:p>
          <a:p>
            <a:pPr lvl="0" algn="ctr"/>
            <a:r>
              <a:rPr lang="es-ES" sz="3200" b="1" dirty="0" smtClean="0">
                <a:latin typeface="Comic Sans MS" panose="030F0702030302020204" pitchFamily="66" charset="0"/>
              </a:rPr>
              <a:t>diferentes </a:t>
            </a:r>
            <a:r>
              <a:rPr lang="es-ES" sz="3200" b="1" dirty="0">
                <a:latin typeface="Comic Sans MS" panose="030F0702030302020204" pitchFamily="66" charset="0"/>
              </a:rPr>
              <a:t>tipos de comics dependiendo del nivel de enseñanza.</a:t>
            </a:r>
            <a:endParaRPr lang="es-MX" sz="3200" b="1" dirty="0">
              <a:latin typeface="Comic Sans MS" panose="030F0702030302020204" pitchFamily="66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63266" y="806288"/>
            <a:ext cx="54345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Grado de dificultad.</a:t>
            </a:r>
          </a:p>
        </p:txBody>
      </p:sp>
    </p:spTree>
    <p:extLst>
      <p:ext uri="{BB962C8B-B14F-4D97-AF65-F5344CB8AC3E}">
        <p14:creationId xmlns:p14="http://schemas.microsoft.com/office/powerpoint/2010/main" val="206211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3" name="Tutorial pixt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500" r="12167"/>
          <a:stretch/>
        </p:blipFill>
        <p:spPr>
          <a:xfrm>
            <a:off x="1143000" y="857250"/>
            <a:ext cx="6888480" cy="51435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175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190</Words>
  <Application>Microsoft Office PowerPoint</Application>
  <PresentationFormat>Presentación en pantalla (4:3)</PresentationFormat>
  <Paragraphs>33</Paragraphs>
  <Slides>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todhiba</dc:creator>
  <cp:lastModifiedBy>CCPA</cp:lastModifiedBy>
  <cp:revision>14</cp:revision>
  <dcterms:created xsi:type="dcterms:W3CDTF">2014-03-12T02:14:03Z</dcterms:created>
  <dcterms:modified xsi:type="dcterms:W3CDTF">2014-03-13T15:47:03Z</dcterms:modified>
</cp:coreProperties>
</file>