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52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mación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3429000"/>
            <a:ext cx="1828801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ón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26" y="3833416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ón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260648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64028 -0.00347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97031 0.04537 " pathEditMode="relative" rAng="0" ptsTypes="AA">
                                      <p:cBhvr>
                                        <p:cTn id="9" dur="2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24" y="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1.49497 0.06736 " pathEditMode="relative" rAng="0" ptsTypes="AA">
                                      <p:cBhvr>
                                        <p:cTn id="12" dur="1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57" y="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2015-02-11T17:55:07Z</dcterms:modified>
</cp:coreProperties>
</file>