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28/01/2015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Animación\tr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544" y="4111001"/>
            <a:ext cx="5750909" cy="149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nimación\avi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60648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cenciaIntercolegia\Desktop\Animación\barc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3076570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6875 0.00579 " pathEditMode="relative" rAng="0" ptsTypes="AA">
                                      <p:cBhvr>
                                        <p:cTn id="6" dur="1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-0.99948 0.02292 " pathEditMode="relative" rAng="0" ptsTypes="AA">
                                      <p:cBhvr>
                                        <p:cTn id="9" dur="2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1134"/>
                                    </p:animMotion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-1.38073 -0.01667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45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3</cp:revision>
  <dcterms:created xsi:type="dcterms:W3CDTF">2015-02-11T02:47:15Z</dcterms:created>
  <dcterms:modified xsi:type="dcterms:W3CDTF">2015-01-29T05:46:15Z</dcterms:modified>
</cp:coreProperties>
</file>