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332657"/>
            <a:ext cx="2268252" cy="93610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308" y="3284984"/>
            <a:ext cx="1828572" cy="105714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09393" y="5517232"/>
            <a:ext cx="1407651" cy="99528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4152809"/>
            <a:ext cx="4017787" cy="10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3 0.02798 L 0.5941 0.01734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4949 L -1.01493 0.04949 " pathEditMode="relative" rAng="0" ptsTypes="AA">
                                      <p:cBhvr>
                                        <p:cTn id="9" dur="2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5809E-6 L -1.39167 -0.00509 " pathEditMode="relative" rAng="0" ptsTypes="AA">
                                      <p:cBhvr>
                                        <p:cTn id="12" dur="1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83" y="-2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03053E-7 L 0.83646 0.00116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2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tomo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" action="ppaction://noaction" highlightClick="1">
              <a:snd r:embed="rId2" name="Avión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24744"/>
            <a:ext cx="2268252" cy="936104"/>
          </a:xfrm>
          <a:prstGeom prst="rect">
            <a:avLst/>
          </a:prstGeom>
        </p:spPr>
      </p:pic>
      <p:pic>
        <p:nvPicPr>
          <p:cNvPr id="5" name="4 Imagen">
            <a:hlinkHover r:id="" action="ppaction://noaction" highlightClick="1">
              <a:snd r:embed="rId4" name="barco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1828572" cy="1057143"/>
          </a:xfrm>
          <a:prstGeom prst="rect">
            <a:avLst/>
          </a:prstGeom>
        </p:spPr>
      </p:pic>
      <p:pic>
        <p:nvPicPr>
          <p:cNvPr id="6" name="5 Imagen">
            <a:hlinkClick r:id="" action="ppaction://noaction" highlightClick="1">
              <a:snd r:embed="rId6" name="tren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4017787" cy="1040972"/>
          </a:xfrm>
          <a:prstGeom prst="rect">
            <a:avLst/>
          </a:prstGeom>
        </p:spPr>
      </p:pic>
      <p:pic>
        <p:nvPicPr>
          <p:cNvPr id="7" name="6 Imagen">
            <a:hlinkHover r:id="" action="ppaction://noaction" highlightClick="1">
              <a:snd r:embed="rId8" name="Motomono.wav"/>
            </a:hlinkHover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5301208"/>
            <a:ext cx="1407651" cy="9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5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5</cp:revision>
  <dcterms:created xsi:type="dcterms:W3CDTF">2015-02-11T02:47:15Z</dcterms:created>
  <dcterms:modified xsi:type="dcterms:W3CDTF">2015-02-11T13:41:01Z</dcterms:modified>
</cp:coreProperties>
</file>