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085462"/>
            <a:ext cx="5588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3000376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barc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571" y="3212976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cenciaIntercolegia\Desktop\Mot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00630" y="5373216"/>
            <a:ext cx="1236859" cy="8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6772E-6 L 0.58941 -0.0037 " pathEditMode="relative" rAng="0" ptsTypes="AA">
                                      <p:cBhvr>
                                        <p:cTn id="6" dur="10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2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7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55042E-8 L -0.95521 0.00856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60" y="4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750"/>
                            </p:stCondLst>
                            <p:childTnLst>
                              <p:par>
                                <p:cTn id="11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8695 C 0.03646 -0.00323 -0.09843 0.14686 -0.28802 0.24908 C -0.48316 0.35523 -0.65729 0.37373 -0.68298 0.28978 C -0.70885 0.20537 -0.8842 0.22456 -1.07968 0.33072 C -1.26805 0.43317 -1.40278 0.58234 -1.37673 0.66629 " pathEditMode="relative" rAng="-1330166" ptsTypes="fffff">
                                      <p:cBhvr>
                                        <p:cTn id="12" dur="18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358" y="376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7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78816E-7 L 0.91128 0.0006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56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to m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cenciaIntercolegia\Desktop\barco.png">
            <a:hlinkHover r:id="" action="ppaction://noaction" highlightClick="1">
              <a:snd r:embed="rId2" name="barco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4725144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vion.png">
            <a:hlinkHover r:id="" action="ppaction://noaction" highlightClick="1">
              <a:snd r:embed="rId4" name="Avión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71" y="908720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tren.png">
            <a:hlinkHover r:id="" action="ppaction://noaction" highlightClick="1">
              <a:snd r:embed="rId6" name="tren.wav"/>
            </a:hlinkHover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4</cp:revision>
  <dcterms:created xsi:type="dcterms:W3CDTF">2015-02-11T02:47:15Z</dcterms:created>
  <dcterms:modified xsi:type="dcterms:W3CDTF">2015-02-11T13:40:08Z</dcterms:modified>
</cp:coreProperties>
</file>