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016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1" y="-4228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ANIMACION\bar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0159" y="2615476"/>
            <a:ext cx="2814354" cy="16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NIMACION\t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085" y="3660298"/>
            <a:ext cx="5443984" cy="1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NIMACION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6" y="611188"/>
            <a:ext cx="2465752" cy="10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6809 0.02431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5" y="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4503E-7 L -0.94861 8.54503E-7 " pathEditMode="relative" rAng="0" ptsTypes="AA">
                                      <p:cBhvr>
                                        <p:cTn id="9" dur="2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3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3949E-6 L -1.45191 -0.04203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04" y="-2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2015-02-11T17:55:38Z</dcterms:modified>
</cp:coreProperties>
</file>