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2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hola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3225552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hola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3933056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hola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43" y="54868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5842 0.00509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1.37014 -0.00625 " pathEditMode="relative" rAng="0" ptsTypes="AA">
                                      <p:cBhvr>
                                        <p:cTn id="9" dur="1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07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87257 0.02037 " pathEditMode="relative" rAng="0" ptsTypes="AA">
                                      <p:cBhvr>
                                        <p:cTn id="12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8" y="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2015-02-11T17:54:08Z</dcterms:modified>
</cp:coreProperties>
</file>