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4" d="100"/>
          <a:sy n="24" d="100"/>
        </p:scale>
        <p:origin x="-19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106" y="3441380"/>
            <a:ext cx="936104" cy="5411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83" y="3429000"/>
            <a:ext cx="7970458" cy="206507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83" y="-315416"/>
            <a:ext cx="3000000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0.04279 L 0.55261 0.03862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9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48 0.03959 L -1.84427 0.02801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90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8177 0.07338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97" y="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noaction">
              <a:snd r:embed="rId2" name="Avión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000000" cy="1238095"/>
          </a:xfrm>
          <a:prstGeom prst="rect">
            <a:avLst/>
          </a:prstGeom>
        </p:spPr>
      </p:pic>
      <p:pic>
        <p:nvPicPr>
          <p:cNvPr id="5" name="4 Imagen">
            <a:hlinkClick r:id="" action="ppaction://noaction">
              <a:snd r:embed="rId4" name="barco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3939"/>
            <a:ext cx="1828572" cy="1057143"/>
          </a:xfrm>
          <a:prstGeom prst="rect">
            <a:avLst/>
          </a:prstGeom>
        </p:spPr>
      </p:pic>
      <p:pic>
        <p:nvPicPr>
          <p:cNvPr id="7" name="6 Imagen">
            <a:hlinkClick r:id="" action="ppaction://noaction">
              <a:snd r:embed="rId6" name="tren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07" y="4653136"/>
            <a:ext cx="5587302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2015-02-26T18:14:34Z</dcterms:modified>
</cp:coreProperties>
</file>