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972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11/02/2015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cenciaIntercolegia\Desktop\Animación\barc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3429000"/>
            <a:ext cx="1828801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cenciaIntercolegia\Desktop\Animación\tr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768" y="3606607"/>
            <a:ext cx="5588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cenciaIntercolegia\Desktop\Animación\Mot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616" y="5754688"/>
            <a:ext cx="10858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cenciaIntercolegia\Desktop\Animación\avi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278" y="955505"/>
            <a:ext cx="3000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67952 -1.11111E-6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7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26 0.03889 L -1.22778 0.01991 " pathEditMode="relative" rAng="0" ptsTypes="AA">
                                      <p:cBhvr>
                                        <p:cTn id="9" dur="2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5" y="-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1.46545 0.04977 " pathEditMode="relative" rAng="0" ptsTypes="AA">
                                      <p:cBhvr>
                                        <p:cTn id="12" dur="18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81" y="2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3</cp:revision>
  <dcterms:created xsi:type="dcterms:W3CDTF">2015-02-11T02:47:15Z</dcterms:created>
  <dcterms:modified xsi:type="dcterms:W3CDTF">2015-02-11T16:53:15Z</dcterms:modified>
</cp:coreProperties>
</file>