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45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3339345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93" y="476672"/>
            <a:ext cx="20937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Mot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96752" y="4469898"/>
            <a:ext cx="1822447" cy="14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b="21215"/>
          <a:stretch/>
        </p:blipFill>
        <p:spPr bwMode="auto">
          <a:xfrm>
            <a:off x="-94736" y="6304471"/>
            <a:ext cx="9294119" cy="51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cenciaIntercolegia\Desktop\tr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82" y="5509736"/>
            <a:ext cx="4464496" cy="11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57726 0.0094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18 -0.17083 C -0.1677 -0.13611 -0.29704 -0.08449 -0.45816 -0.0544 C -0.62534 -0.02291 -0.75989 -0.02523 -0.76354 -0.05972 C -0.76718 -0.09444 -0.90243 -0.09629 -1.06892 -0.06528 C -1.23003 -0.03495 -1.35989 0.01667 -1.35625 0.05139 " pathEditMode="relative" rAng="10323095" ptsTypes="fffff">
                                      <p:cBhvr>
                                        <p:cTn id="9" dur="1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53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926 L -1.10243 0.04074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53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85185E-6 L 0.554 0.01852 " pathEditMode="relative" rAng="0" ptsTypes="AA">
                                      <p:cBhvr>
                                        <p:cTn id="15" dur="8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ocenciaIntercolegia\Desktop\avion.png">
            <a:hlinkHover r:id="" action="ppaction://noaction" highlightClick="1">
              <a:snd r:embed="rId2" name="Avión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3102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2015-02-11T11:43:59Z</dcterms:modified>
</cp:coreProperties>
</file>