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58" autoAdjust="0"/>
  </p:normalViewPr>
  <p:slideViewPr>
    <p:cSldViewPr>
      <p:cViewPr>
        <p:scale>
          <a:sx n="70" d="100"/>
          <a:sy n="70" d="100"/>
        </p:scale>
        <p:origin x="-6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25/02/2015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cenciaIntercolegia\Desktop\animacion\barc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4986" y="3251466"/>
            <a:ext cx="1584176" cy="91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cenciaIntercolegia\Desktop\animacion\tre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24" y="3702532"/>
            <a:ext cx="5588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cenciaIntercolegia\Desktop\animacion\avi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20" y="404664"/>
            <a:ext cx="3000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cenciaIntercolegia\Desktop\animacion\Mot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88" y="5877272"/>
            <a:ext cx="10858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4736E-6 L 0.42517 4.84736E-6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56 0.03307 L -0.85382 0.02267 " pathEditMode="relative" rAng="0" ptsTypes="AA">
                                      <p:cBhvr>
                                        <p:cTn id="9" dur="2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22" y="-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6244E-6 L -1.44757 0.00416 " pathEditMode="relative" rAng="0" ptsTypes="AA">
                                      <p:cBhvr>
                                        <p:cTn id="12" dur="18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378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953E-6 L -0.8967 0.00185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44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cenciaIntercolegia\Desktop\animacion\barco.png">
            <a:hlinkClick r:id="" action="ppaction://noaction">
              <a:snd r:embed="rId2" name="barco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1584176" cy="91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ocenciaIntercolegia\Desktop\animacion\avion.png">
            <a:hlinkClick r:id="" action="ppaction://noaction">
              <a:snd r:embed="rId4" name="Avión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000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ocenciaIntercolegia\Desktop\animacion\tren.png">
            <a:hlinkClick r:id="" action="ppaction://noaction">
              <a:snd r:embed="rId6" name="tren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58867"/>
            <a:ext cx="5588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DocenciaIntercolegia\Desktop\animacion\Moto.png">
            <a:hlinkClick r:id="" action="ppaction://noaction">
              <a:snd r:embed="rId8" name="Moto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13787"/>
            <a:ext cx="10858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4</cp:revision>
  <dcterms:created xsi:type="dcterms:W3CDTF">2015-02-11T02:47:15Z</dcterms:created>
  <dcterms:modified xsi:type="dcterms:W3CDTF">2015-02-25T15:29:54Z</dcterms:modified>
</cp:coreProperties>
</file>