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3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260" y="3262001"/>
            <a:ext cx="1823306" cy="10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997424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32655"/>
            <a:ext cx="3000375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nimacion\Mot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5445224"/>
            <a:ext cx="14925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59549 3.7037E-6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92778 0.01111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89" y="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1.38472 -0.00648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2015-02-11T17:55:39Z</dcterms:modified>
</cp:coreProperties>
</file>