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149080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23151" y="0"/>
            <a:ext cx="3423151" cy="14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barc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1" y="3393226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esktop\Mot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447" y="5613632"/>
            <a:ext cx="10858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72604 0.00185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02338 C 0.25972 0.04444 0.22448 0.03148 0.3618 0.02338 C 0.36423 0.02315 0.37274 0.01157 0.37639 0.00972 C 0.38333 -0.00648 0.3908 0.00116 0.40434 0.00278 C 0.42239 0.00995 0.43993 0.01574 0.45868 0.01875 C 0.50486 0.01574 0.55087 0.01065 0.5967 0.00509 C 0.6184 0.00648 0.62639 0.00648 0.64392 0.01204 C 0.66041 0.02917 0.67968 0.03796 0.69965 0.0419 C 0.70989 0.0412 0.72048 0.04143 0.73073 0.03958 C 0.73628 0.03866 0.74514 0.03148 0.74982 0.02569 C 0.75121 0.02361 0.75225 0.02037 0.75416 0.01875 C 0.75677 0.01643 0.75989 0.01574 0.76284 0.01412 C 0.76632 0.01227 0.76823 0.00694 0.7717 0.00509 C 0.77795 0.00162 0.7842 -0.00093 0.7908 -0.00417 C 0.80694 -0.00162 0.82205 0.00347 0.83784 0.00972 C 0.84427 0.01227 0.84948 0.01759 0.85538 0.02106 C 0.86059 0.02407 0.86632 0.02569 0.87153 0.02801 C 0.88107 0.03194 0.89149 0.03171 0.90104 0.03264 C 0.91632 0.03611 0.93107 0.03796 0.94635 0.03958 C 0.96389 0.03796 0.97014 0.03634 0.98472 0.03264 C 0.99687 0.02616 0.99097 0.03079 1.00243 0.01875 C 1.00382 0.01713 1.00677 0.01412 1.00677 0.01435 C 1.01528 -0.00486 1.02951 -0.00139 1.0434 -0.00417 C 1.05764 -0.00695 1.0493 -0.00648 1.05955 -0.00648 L 1.29913 0.00278 L 1.38021 0.00278 " pathEditMode="relative" rAng="0" ptsTypes="fffffffffffffffffffffffAAA">
                                      <p:cBhvr>
                                        <p:cTn id="9" dur="18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98" y="-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14 -0.0007 L -0.86858 0.00995 " pathEditMode="relative" rAng="0" ptsTypes="AA">
                                      <p:cBhvr>
                                        <p:cTn id="12" dur="2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1" y="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83229 0.02986 " pathEditMode="relative" rAng="0" ptsTypes="AA">
                                      <p:cBhvr>
                                        <p:cTn id="16" dur="1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15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cenciaIntercolegia\Desktop\avion.png">
            <a:hlinkHover r:id="" action="ppaction://noaction">
              <a:snd r:embed="rId2" name="Avión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cenciaIntercolegia\Desktop\barco.png">
            <a:hlinkClick r:id="" action="ppaction://noaction" highlightClick="1">
              <a:snd r:embed="rId4" name="barco.wav"/>
            </a:hlinkClick>
            <a:hlinkHover r:id="" action="ppaction://noaction">
              <a:snd r:embed="rId4" name="barco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83556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cenciaIntercolegia\Desktop\Moto.png">
            <a:hlinkHover r:id="" action="ppaction://noaction">
              <a:snd r:embed="rId6" name="Moto.wav"/>
            </a:hlinkHover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41" y="5013176"/>
            <a:ext cx="10858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2015-02-11T11:42:44Z</dcterms:modified>
</cp:coreProperties>
</file>