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7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096" y="3284984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66" y="3813621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46513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5834E-6 L 0.71649 0.01757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8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1516E-6 L -0.98282 -0.00462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49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705E-6 L -1.38473 -0.01502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2015-02-11T17:54:13Z</dcterms:modified>
</cp:coreProperties>
</file>