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176" y="-3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5286B906-6D91-4205-96F9-C0D2840879E3}" type="datetimeFigureOut">
              <a:rPr lang="es-MX" smtClean="0"/>
              <a:t>11/02/2015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692E95CB-B564-4724-AE90-622498E86739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6B906-6D91-4205-96F9-C0D2840879E3}" type="datetimeFigureOut">
              <a:rPr lang="es-MX" smtClean="0"/>
              <a:t>11/02/2015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E95CB-B564-4724-AE90-622498E86739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6B906-6D91-4205-96F9-C0D2840879E3}" type="datetimeFigureOut">
              <a:rPr lang="es-MX" smtClean="0"/>
              <a:t>11/02/2015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E95CB-B564-4724-AE90-622498E86739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6B906-6D91-4205-96F9-C0D2840879E3}" type="datetimeFigureOut">
              <a:rPr lang="es-MX" smtClean="0"/>
              <a:t>11/02/2015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E95CB-B564-4724-AE90-622498E86739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6B906-6D91-4205-96F9-C0D2840879E3}" type="datetimeFigureOut">
              <a:rPr lang="es-MX" smtClean="0"/>
              <a:t>11/02/2015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E95CB-B564-4724-AE90-622498E86739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6B906-6D91-4205-96F9-C0D2840879E3}" type="datetimeFigureOut">
              <a:rPr lang="es-MX" smtClean="0"/>
              <a:t>11/02/2015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E95CB-B564-4724-AE90-622498E86739}" type="slidenum">
              <a:rPr lang="es-MX" smtClean="0"/>
              <a:t>‹Nº›</a:t>
            </a:fld>
            <a:endParaRPr lang="es-MX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6B906-6D91-4205-96F9-C0D2840879E3}" type="datetimeFigureOut">
              <a:rPr lang="es-MX" smtClean="0"/>
              <a:t>11/02/2015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E95CB-B564-4724-AE90-622498E86739}" type="slidenum">
              <a:rPr lang="es-MX" smtClean="0"/>
              <a:t>‹Nº›</a:t>
            </a:fld>
            <a:endParaRPr lang="es-MX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6B906-6D91-4205-96F9-C0D2840879E3}" type="datetimeFigureOut">
              <a:rPr lang="es-MX" smtClean="0"/>
              <a:t>11/02/2015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E95CB-B564-4724-AE90-622498E86739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6B906-6D91-4205-96F9-C0D2840879E3}" type="datetimeFigureOut">
              <a:rPr lang="es-MX" smtClean="0"/>
              <a:t>11/02/2015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E95CB-B564-4724-AE90-622498E86739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5286B906-6D91-4205-96F9-C0D2840879E3}" type="datetimeFigureOut">
              <a:rPr lang="es-MX" smtClean="0"/>
              <a:t>11/02/2015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692E95CB-B564-4724-AE90-622498E86739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5286B906-6D91-4205-96F9-C0D2840879E3}" type="datetimeFigureOut">
              <a:rPr lang="es-MX" smtClean="0"/>
              <a:t>11/02/2015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692E95CB-B564-4724-AE90-622498E86739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5286B906-6D91-4205-96F9-C0D2840879E3}" type="datetimeFigureOut">
              <a:rPr lang="es-MX" smtClean="0"/>
              <a:t>11/02/2015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692E95CB-B564-4724-AE90-622498E86739}" type="slidenum">
              <a:rPr lang="es-MX" smtClean="0"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audio2.wav"/><Relationship Id="rId7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audio" Target="../media/audio4.wav"/><Relationship Id="rId10" Type="http://schemas.openxmlformats.org/officeDocument/2006/relationships/image" Target="../media/image9.png"/><Relationship Id="rId4" Type="http://schemas.openxmlformats.org/officeDocument/2006/relationships/audio" Target="../media/audio3.wav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.wav"/><Relationship Id="rId5" Type="http://schemas.openxmlformats.org/officeDocument/2006/relationships/image" Target="../media/image6.png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1026" name="Picture 2" descr="https://encrypted-tbn3.gstatic.com/images?q=tbn:ANd9GcSqPDazbqeHSBeP4Mv6Virrcv3MTlsdHEcfTMiHZx8zVz4IjJ8ok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DocenciaIntercolegia\Desktop\archivo\barco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8801" y="3361069"/>
            <a:ext cx="1828800" cy="105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DocenciaIntercolegia\Desktop\archivo\avion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6835" y="0"/>
            <a:ext cx="3000375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DocenciaIntercolegia\Desktop\archivo\Moto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213347" y="5589240"/>
            <a:ext cx="1213347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DocenciaIntercolegia\Desktop\archivo\tren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1471" y="3925416"/>
            <a:ext cx="55880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6863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7 L 0.63941 -0.00417 " pathEditMode="relative" rAng="0" ptsTypes="AA">
                                      <p:cBhvr>
                                        <p:cTn id="6" dur="1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962" y="-20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arc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2000"/>
                            </p:stCondLst>
                            <p:childTnLst>
                              <p:par>
                                <p:cTn id="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8 0.04606 L -1.00329 0.04259 " pathEditMode="relative" rAng="0" ptsTypes="AA">
                                      <p:cBhvr>
                                        <p:cTn id="9" dur="2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583" y="-18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r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3000"/>
                            </p:stCondLst>
                            <p:childTnLst>
                              <p:par>
                                <p:cTn id="1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0.00023 L -1.34045 0.00023 " pathEditMode="relative" rAng="0" ptsTypes="AA">
                                      <p:cBhvr>
                                        <p:cTn id="12" dur="17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031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vió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0"/>
                            </p:stCondLst>
                            <p:childTnLst>
                              <p:par>
                                <p:cTn id="1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4.44444E-6 L 0.99149 -4.44444E-6 " pathEditMode="relative" rAng="0" ptsTypes="AA">
                                      <p:cBhvr>
                                        <p:cTn id="15" dur="15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566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Moto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ocenciaIntercolegia\Desktop\archivo\avion.png">
            <a:hlinkHover r:id="" action="ppaction://noaction" highlightClick="1">
              <a:snd r:embed="rId2" name="Avión.wav"/>
            </a:hlinkHover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790178"/>
            <a:ext cx="3000375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DocenciaIntercolegia\Desktop\archivo\barco.png">
            <a:hlinkHover r:id="" action="ppaction://noaction" highlightClick="1">
              <a:snd r:embed="rId4" name="barco.wav"/>
            </a:hlinkHover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203127"/>
            <a:ext cx="1828800" cy="105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DocenciaIntercolegia\Desktop\archivo\tren.png">
            <a:hlinkHover r:id="" action="ppaction://noaction" highlightClick="1">
              <a:snd r:embed="rId6" name="tren.wav"/>
            </a:hlinkHover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149080"/>
            <a:ext cx="55880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9569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hincheta">
  <a:themeElements>
    <a:clrScheme name="Chincheta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Chincheta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hinchet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222</TotalTime>
  <Words>0</Words>
  <Application>Microsoft Office PowerPoint</Application>
  <PresentationFormat>Presentación en pantalla (4:3)</PresentationFormat>
  <Paragraphs>0</Paragraphs>
  <Slides>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3" baseType="lpstr">
      <vt:lpstr>Chincheta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susario</dc:creator>
  <cp:lastModifiedBy>CCPA</cp:lastModifiedBy>
  <cp:revision>5</cp:revision>
  <dcterms:created xsi:type="dcterms:W3CDTF">2015-02-11T02:47:15Z</dcterms:created>
  <dcterms:modified xsi:type="dcterms:W3CDTF">2015-02-11T14:42:09Z</dcterms:modified>
</cp:coreProperties>
</file>