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3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3212976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7" y="3657141"/>
            <a:ext cx="4732775" cy="1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47" y="563563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6772E-6 L 0.71892 0.01734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7438E-6 L -0.95955 0.04926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6" y="2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-3.88889E-6 0.05879 -0.15607 0.10439 -0.34583 0.10439 C -0.54149 0.10439 -0.69774 0.05879 -0.69774 4.07407E-6 C -0.69774 -0.0588 -0.85364 -0.1044 -1.0493 -0.1044 C -1.23889 -0.1044 -1.39479 -0.0588 -1.39479 4.07407E-6 " pathEditMode="relative" rAng="0" ptsTypes="fffff">
                                      <p:cBhvr>
                                        <p:cTn id="12" dur="16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ciaIntercolegia\Desktop\avion.png">
            <a:hlinkHover r:id="" action="ppaction://noaction">
              <a:snd r:embed="rId2" name="Avión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703">
            <a:off x="4753786" y="512676"/>
            <a:ext cx="436202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enciaIntercolegia\Desktop\barco.png">
            <a:hlinkHover r:id="" action="ppaction://noaction">
              <a:snd r:embed="rId4" name="barco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4875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cenciaIntercolegia\Desktop\tren.png">
            <a:hlinkHover r:id="" action="ppaction://noaction">
              <a:snd r:embed="rId6" name="tren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5" y="4598652"/>
            <a:ext cx="7704856" cy="22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2015-02-26T18:15:29Z</dcterms:modified>
</cp:coreProperties>
</file>