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>
        <p:scale>
          <a:sx n="70" d="100"/>
          <a:sy n="70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86" y="3251466"/>
            <a:ext cx="1584176" cy="9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tr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3702532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av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404664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nimacion\Mot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5877272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4736E-6 L 0.42517 4.84736E-6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6 0.03307 L -0.85382 0.02267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6244E-6 L -1.44757 0.00416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78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953E-6 L -0.8967 0.00185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cenciaIntercolegia\Desktop\animacion\barco.png">
            <a:hlinkClick r:id="" action="ppaction://noaction">
              <a:snd r:embed="rId2" name="barco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9269"/>
            <a:ext cx="1584176" cy="9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cenciaIntercolegia\Desktop\animacion\avion.png">
            <a:hlinkClick r:id="" action="ppaction://noaction">
              <a:snd r:embed="rId4" name="Avió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cenciaIntercolegia\Desktop\animacion\tren.png">
            <a:hlinkClick r:id="" action="ppaction://noaction">
              <a:snd r:embed="rId6" name="tren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4" y="3223063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cenciaIntercolegia\Desktop\animacion\Moto.png">
            <a:hlinkClick r:id="" action="ppaction://noaction">
              <a:snd r:embed="rId8" name="Moto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45" y="5517232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2015-02-25T17:34:24Z</dcterms:modified>
</cp:coreProperties>
</file>