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cenciaIntercolegia\Desktop\rar\barc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3212974"/>
            <a:ext cx="1828572" cy="10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cenciaIntercolegia\Desktop\rar\tre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4005064"/>
            <a:ext cx="5587302" cy="14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cenciaIntercolegia\Desktop\rar\avi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214025"/>
            <a:ext cx="3000000" cy="12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cenciaIntercolegia\Desktop\rar\Mot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20688" y="5187527"/>
            <a:ext cx="1085714" cy="8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86772E-6 L 0.64028 -0.0037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4" y="-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64662E-6 L -0.97483 -0.00208 " pathEditMode="relative" rAng="0" ptsTypes="AA">
                                      <p:cBhvr>
                                        <p:cTn id="9" dur="2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50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64385E-6 L -1.38473 0.00046 " pathEditMode="relative" rAng="0" ptsTypes="AA">
                                      <p:cBhvr>
                                        <p:cTn id="12" dur="17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36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3728E-6 L 0.95642 0.00786 " pathEditMode="relative" rAng="0" ptsTypes="AA">
                                      <p:cBhvr>
                                        <p:cTn id="15" dur="16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13" y="3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tomo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cenciaIntercolegia\Desktop\rar\barco.png">
            <a:hlinkHover r:id="" action="ppaction://noaction">
              <a:snd r:embed="rId2" name="barco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12" y="1988840"/>
            <a:ext cx="18288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cenciaIntercolegia\Desktop\rar\avion.png">
            <a:hlinkHover r:id="" action="ppaction://noaction">
              <a:snd r:embed="rId4" name="Avión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000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cenciaIntercolegia\Desktop\rar\tren.png">
            <a:hlinkHover r:id="" action="ppaction://noaction">
              <a:snd r:embed="rId6" name="tren.wav"/>
            </a:hlinkHover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65104"/>
            <a:ext cx="5588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5</cp:revision>
  <dcterms:created xsi:type="dcterms:W3CDTF">2015-02-11T02:47:15Z</dcterms:created>
  <dcterms:modified xsi:type="dcterms:W3CDTF">2015-02-11T14:40:26Z</dcterms:modified>
</cp:coreProperties>
</file>