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78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gggggggg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macion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040" y="3194425"/>
            <a:ext cx="2615642" cy="132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on\av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04" y="0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on\tr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4077072"/>
            <a:ext cx="5588000" cy="16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93594 0.02153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88" y="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1.06146 -0.00556 " pathEditMode="relative" rAng="0" ptsTypes="AA">
                                      <p:cBhvr>
                                        <p:cTn id="9" dur="20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73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75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23 L -0.7783 0.03194 " pathEditMode="relative" rAng="0" ptsTypes="AA">
                                      <p:cBhvr>
                                        <p:cTn id="12" dur="18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24" y="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gggggggg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4</cp:revision>
  <dcterms:created xsi:type="dcterms:W3CDTF">2015-02-11T02:47:15Z</dcterms:created>
  <dcterms:modified xsi:type="dcterms:W3CDTF">2015-02-11T17:55:54Z</dcterms:modified>
</cp:coreProperties>
</file>